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5"/>
    <p:sldMasterId id="214748367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Lst>
  <p:sldSz cy="7560000" cx="10692000"/>
  <p:notesSz cx="7560000" cy="10692000"/>
  <p:embeddedFontLst>
    <p:embeddedFont>
      <p:font typeface="Raleway"/>
      <p:regular r:id="rId133"/>
      <p:bold r:id="rId134"/>
      <p:italic r:id="rId135"/>
      <p:boldItalic r:id="rId136"/>
    </p:embeddedFont>
    <p:embeddedFont>
      <p:font typeface="Roboto"/>
      <p:regular r:id="rId137"/>
      <p:bold r:id="rId138"/>
      <p:italic r:id="rId139"/>
      <p:boldItalic r:id="rId140"/>
    </p:embeddedFont>
    <p:embeddedFont>
      <p:font typeface="Roboto Medium"/>
      <p:regular r:id="rId141"/>
      <p:bold r:id="rId142"/>
      <p:italic r:id="rId143"/>
      <p:boldItalic r:id="rId144"/>
    </p:embeddedFont>
    <p:embeddedFont>
      <p:font typeface="Amatic SC"/>
      <p:regular r:id="rId145"/>
      <p:bold r:id="rId146"/>
    </p:embeddedFont>
    <p:embeddedFont>
      <p:font typeface="Alice"/>
      <p:regular r:id="rId1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81">
          <p15:clr>
            <a:srgbClr val="9AA0A6"/>
          </p15:clr>
        </p15:guide>
        <p15:guide id="2" pos="336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18059E-1E66-4AFA-AD5C-86CEE6472EEB}">
  <a:tblStyle styleId="{4718059E-1E66-4AFA-AD5C-86CEE6472EE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81" orient="horz"/>
        <p:guide pos="336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43" Type="http://schemas.openxmlformats.org/officeDocument/2006/relationships/font" Target="fonts/RobotoMedium-italic.fntdata"/><Relationship Id="rId142" Type="http://schemas.openxmlformats.org/officeDocument/2006/relationships/font" Target="fonts/RobotoMedium-bold.fntdata"/><Relationship Id="rId141" Type="http://schemas.openxmlformats.org/officeDocument/2006/relationships/font" Target="fonts/RobotoMedium-regular.fntdata"/><Relationship Id="rId140" Type="http://schemas.openxmlformats.org/officeDocument/2006/relationships/font" Target="fonts/Roboto-boldItalic.fntdata"/><Relationship Id="rId5" Type="http://schemas.openxmlformats.org/officeDocument/2006/relationships/slideMaster" Target="slideMasters/slideMaster1.xml"/><Relationship Id="rId147" Type="http://schemas.openxmlformats.org/officeDocument/2006/relationships/font" Target="fonts/Alice-regular.fntdata"/><Relationship Id="rId6" Type="http://schemas.openxmlformats.org/officeDocument/2006/relationships/slideMaster" Target="slideMasters/slideMaster2.xml"/><Relationship Id="rId146" Type="http://schemas.openxmlformats.org/officeDocument/2006/relationships/font" Target="fonts/AmaticSC-bold.fntdata"/><Relationship Id="rId7" Type="http://schemas.openxmlformats.org/officeDocument/2006/relationships/notesMaster" Target="notesMasters/notesMaster1.xml"/><Relationship Id="rId145" Type="http://schemas.openxmlformats.org/officeDocument/2006/relationships/font" Target="fonts/AmaticSC-regular.fntdata"/><Relationship Id="rId8" Type="http://schemas.openxmlformats.org/officeDocument/2006/relationships/slide" Target="slides/slide1.xml"/><Relationship Id="rId144" Type="http://schemas.openxmlformats.org/officeDocument/2006/relationships/font" Target="fonts/RobotoMedium-boldItalic.fntdata"/><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font" Target="fonts/Roboto-italic.fntdata"/><Relationship Id="rId138" Type="http://schemas.openxmlformats.org/officeDocument/2006/relationships/font" Target="fonts/Roboto-bold.fntdata"/><Relationship Id="rId137" Type="http://schemas.openxmlformats.org/officeDocument/2006/relationships/font" Target="fonts/Roboto-regular.fntdata"/><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font" Target="fonts/Raleway-boldItalic.fntdata"/><Relationship Id="rId135" Type="http://schemas.openxmlformats.org/officeDocument/2006/relationships/font" Target="fonts/Raleway-italic.fntdata"/><Relationship Id="rId134" Type="http://schemas.openxmlformats.org/officeDocument/2006/relationships/font" Target="fonts/Raleway-bold.fntdata"/><Relationship Id="rId133" Type="http://schemas.openxmlformats.org/officeDocument/2006/relationships/font" Target="fonts/Raleway-regular.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Autorii acestui paper vor sa aduca alternative eficiente ale QuickSortului clasic pentru sortarea dictionarelor de siruri de caractere. Cum QuickSort este izomorf cu BST, ei abstractizeaza algoritmul la utilizarea TST, fac diferite experimente si emit diferite teoreme privind costul utilizarii acestor tipuri de arbori.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a0c95eb894_0_315: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a0c95eb894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e168c4f60f_0_74: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e168c4f60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e5e2f53ae5_0_15: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e5e2f53ae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e5e2f53ae5_0_120: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e5e2f53ae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ge5e2f53ae5_0_383: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873" name="Google Shape;1873;ge5e2f53ae5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e3c31d78ad_2_0: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e3c31d78a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ge168c4f60f_0_106: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2231" name="Google Shape;2231;ge168c4f60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6" name="Shape 2296"/>
        <p:cNvGrpSpPr/>
        <p:nvPr/>
      </p:nvGrpSpPr>
      <p:grpSpPr>
        <a:xfrm>
          <a:off x="0" y="0"/>
          <a:ext cx="0" cy="0"/>
          <a:chOff x="0" y="0"/>
          <a:chExt cx="0" cy="0"/>
        </a:xfrm>
      </p:grpSpPr>
      <p:sp>
        <p:nvSpPr>
          <p:cNvPr id="2297" name="Google Shape;2297;ge3c31d78ad_2_11: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2298" name="Google Shape;2298;ge3c31d78ad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ge5eddcd166_0_0: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2390" name="Google Shape;2390;ge5eddcd1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1" name="Shape 2401"/>
        <p:cNvGrpSpPr/>
        <p:nvPr/>
      </p:nvGrpSpPr>
      <p:grpSpPr>
        <a:xfrm>
          <a:off x="0" y="0"/>
          <a:ext cx="0" cy="0"/>
          <a:chOff x="0" y="0"/>
          <a:chExt cx="0" cy="0"/>
        </a:xfrm>
      </p:grpSpPr>
      <p:sp>
        <p:nvSpPr>
          <p:cNvPr id="2402" name="Google Shape;2402;ge5cdca6d47_0_38190: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2403" name="Google Shape;2403;ge5cdca6d47_0_38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8" name="Shape 2408"/>
        <p:cNvGrpSpPr/>
        <p:nvPr/>
      </p:nvGrpSpPr>
      <p:grpSpPr>
        <a:xfrm>
          <a:off x="0" y="0"/>
          <a:ext cx="0" cy="0"/>
          <a:chOff x="0" y="0"/>
          <a:chExt cx="0" cy="0"/>
        </a:xfrm>
      </p:grpSpPr>
      <p:sp>
        <p:nvSpPr>
          <p:cNvPr id="2409" name="Google Shape;2409;ge5cdca6d47_0_38196: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2410" name="Google Shape;2410;ge5cdca6d47_0_38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a0c95eb894_0_328: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a0c95eb894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ge5cdca6d47_0_38202: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2417" name="Google Shape;2417;ge5cdca6d47_0_38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3" name="Shape 2443"/>
        <p:cNvGrpSpPr/>
        <p:nvPr/>
      </p:nvGrpSpPr>
      <p:grpSpPr>
        <a:xfrm>
          <a:off x="0" y="0"/>
          <a:ext cx="0" cy="0"/>
          <a:chOff x="0" y="0"/>
          <a:chExt cx="0" cy="0"/>
        </a:xfrm>
      </p:grpSpPr>
      <p:sp>
        <p:nvSpPr>
          <p:cNvPr id="2444" name="Google Shape;2444;ge5cdca6d47_0_38228: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2445" name="Google Shape;2445;ge5cdca6d47_0_38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ge5cdca6d47_0_38243: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2461" name="Google Shape;2461;ge5cdca6d47_0_38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6" name="Shape 2796"/>
        <p:cNvGrpSpPr/>
        <p:nvPr/>
      </p:nvGrpSpPr>
      <p:grpSpPr>
        <a:xfrm>
          <a:off x="0" y="0"/>
          <a:ext cx="0" cy="0"/>
          <a:chOff x="0" y="0"/>
          <a:chExt cx="0" cy="0"/>
        </a:xfrm>
      </p:grpSpPr>
      <p:sp>
        <p:nvSpPr>
          <p:cNvPr id="2797" name="Google Shape;2797;ge5cdca6d47_0_38579: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2798" name="Google Shape;2798;ge5cdca6d47_0_38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2" name="Shape 5582"/>
        <p:cNvGrpSpPr/>
        <p:nvPr/>
      </p:nvGrpSpPr>
      <p:grpSpPr>
        <a:xfrm>
          <a:off x="0" y="0"/>
          <a:ext cx="0" cy="0"/>
          <a:chOff x="0" y="0"/>
          <a:chExt cx="0" cy="0"/>
        </a:xfrm>
      </p:grpSpPr>
      <p:sp>
        <p:nvSpPr>
          <p:cNvPr id="5583" name="Google Shape;5583;ge5cdca6d47_0_41364: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5584" name="Google Shape;5584;ge5cdca6d47_0_4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1" name="Shape 6001"/>
        <p:cNvGrpSpPr/>
        <p:nvPr/>
      </p:nvGrpSpPr>
      <p:grpSpPr>
        <a:xfrm>
          <a:off x="0" y="0"/>
          <a:ext cx="0" cy="0"/>
          <a:chOff x="0" y="0"/>
          <a:chExt cx="0" cy="0"/>
        </a:xfrm>
      </p:grpSpPr>
      <p:sp>
        <p:nvSpPr>
          <p:cNvPr id="6002" name="Google Shape;6002;ge5cdca6d47_0_41782: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6003" name="Google Shape;6003;ge5cdca6d47_0_41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1" name="Shape 6171"/>
        <p:cNvGrpSpPr/>
        <p:nvPr/>
      </p:nvGrpSpPr>
      <p:grpSpPr>
        <a:xfrm>
          <a:off x="0" y="0"/>
          <a:ext cx="0" cy="0"/>
          <a:chOff x="0" y="0"/>
          <a:chExt cx="0" cy="0"/>
        </a:xfrm>
      </p:grpSpPr>
      <p:sp>
        <p:nvSpPr>
          <p:cNvPr id="6172" name="Google Shape;6172;ge5cdca6d47_0_41951: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6173" name="Google Shape;6173;ge5cdca6d47_0_41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7" name="Shape 6577"/>
        <p:cNvGrpSpPr/>
        <p:nvPr/>
      </p:nvGrpSpPr>
      <p:grpSpPr>
        <a:xfrm>
          <a:off x="0" y="0"/>
          <a:ext cx="0" cy="0"/>
          <a:chOff x="0" y="0"/>
          <a:chExt cx="0" cy="0"/>
        </a:xfrm>
      </p:grpSpPr>
      <p:sp>
        <p:nvSpPr>
          <p:cNvPr id="6578" name="Google Shape;6578;ge5cdca6d47_0_42356: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6579" name="Google Shape;6579;ge5cdca6d47_0_42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7" name="Shape 6957"/>
        <p:cNvGrpSpPr/>
        <p:nvPr/>
      </p:nvGrpSpPr>
      <p:grpSpPr>
        <a:xfrm>
          <a:off x="0" y="0"/>
          <a:ext cx="0" cy="0"/>
          <a:chOff x="0" y="0"/>
          <a:chExt cx="0" cy="0"/>
        </a:xfrm>
      </p:grpSpPr>
      <p:sp>
        <p:nvSpPr>
          <p:cNvPr id="6958" name="Google Shape;6958;ge5cdca6d47_0_42735: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6959" name="Google Shape;6959;ge5cdca6d47_0_42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1" name="Shape 7371"/>
        <p:cNvGrpSpPr/>
        <p:nvPr/>
      </p:nvGrpSpPr>
      <p:grpSpPr>
        <a:xfrm>
          <a:off x="0" y="0"/>
          <a:ext cx="0" cy="0"/>
          <a:chOff x="0" y="0"/>
          <a:chExt cx="0" cy="0"/>
        </a:xfrm>
      </p:grpSpPr>
      <p:sp>
        <p:nvSpPr>
          <p:cNvPr id="7372" name="Google Shape;7372;ge5cdca6d47_0_43148: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7373" name="Google Shape;7373;ge5cdca6d47_0_43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a0c95eb894_0_341: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a0c95eb894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2" name="Shape 7732"/>
        <p:cNvGrpSpPr/>
        <p:nvPr/>
      </p:nvGrpSpPr>
      <p:grpSpPr>
        <a:xfrm>
          <a:off x="0" y="0"/>
          <a:ext cx="0" cy="0"/>
          <a:chOff x="0" y="0"/>
          <a:chExt cx="0" cy="0"/>
        </a:xfrm>
      </p:grpSpPr>
      <p:sp>
        <p:nvSpPr>
          <p:cNvPr id="7733" name="Google Shape;7733;ge5cdca6d47_0_43508: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7734" name="Google Shape;7734;ge5cdca6d47_0_43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2" name="Shape 8242"/>
        <p:cNvGrpSpPr/>
        <p:nvPr/>
      </p:nvGrpSpPr>
      <p:grpSpPr>
        <a:xfrm>
          <a:off x="0" y="0"/>
          <a:ext cx="0" cy="0"/>
          <a:chOff x="0" y="0"/>
          <a:chExt cx="0" cy="0"/>
        </a:xfrm>
      </p:grpSpPr>
      <p:sp>
        <p:nvSpPr>
          <p:cNvPr id="8243" name="Google Shape;8243;ge5cdca6d47_0_44017: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8244" name="Google Shape;8244;ge5cdca6d47_0_44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2" name="Shape 8862"/>
        <p:cNvGrpSpPr/>
        <p:nvPr/>
      </p:nvGrpSpPr>
      <p:grpSpPr>
        <a:xfrm>
          <a:off x="0" y="0"/>
          <a:ext cx="0" cy="0"/>
          <a:chOff x="0" y="0"/>
          <a:chExt cx="0" cy="0"/>
        </a:xfrm>
      </p:grpSpPr>
      <p:sp>
        <p:nvSpPr>
          <p:cNvPr id="8863" name="Google Shape;8863;ge5cdca6d47_0_44636: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8864" name="Google Shape;8864;ge5cdca6d47_0_44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6" name="Shape 9456"/>
        <p:cNvGrpSpPr/>
        <p:nvPr/>
      </p:nvGrpSpPr>
      <p:grpSpPr>
        <a:xfrm>
          <a:off x="0" y="0"/>
          <a:ext cx="0" cy="0"/>
          <a:chOff x="0" y="0"/>
          <a:chExt cx="0" cy="0"/>
        </a:xfrm>
      </p:grpSpPr>
      <p:sp>
        <p:nvSpPr>
          <p:cNvPr id="9457" name="Google Shape;9457;ge5cdca6d47_0_45229: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9458" name="Google Shape;9458;ge5cdca6d47_0_45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7" name="Shape 9777"/>
        <p:cNvGrpSpPr/>
        <p:nvPr/>
      </p:nvGrpSpPr>
      <p:grpSpPr>
        <a:xfrm>
          <a:off x="0" y="0"/>
          <a:ext cx="0" cy="0"/>
          <a:chOff x="0" y="0"/>
          <a:chExt cx="0" cy="0"/>
        </a:xfrm>
      </p:grpSpPr>
      <p:sp>
        <p:nvSpPr>
          <p:cNvPr id="9778" name="Google Shape;9778;ge5cdca6d47_0_45549: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9779" name="Google Shape;9779;ge5cdca6d47_0_45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5" name="Shape 10085"/>
        <p:cNvGrpSpPr/>
        <p:nvPr/>
      </p:nvGrpSpPr>
      <p:grpSpPr>
        <a:xfrm>
          <a:off x="0" y="0"/>
          <a:ext cx="0" cy="0"/>
          <a:chOff x="0" y="0"/>
          <a:chExt cx="0" cy="0"/>
        </a:xfrm>
      </p:grpSpPr>
      <p:sp>
        <p:nvSpPr>
          <p:cNvPr id="10086" name="Google Shape;10086;ge5cdca6d47_0_47480: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0087" name="Google Shape;10087;ge5cdca6d47_0_47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a0c95eb894_0_354: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a0c95eb894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a0c95eb894_0_367: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a0c95eb894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a0c95eb894_0_378: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a0c95eb894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a0c95eb894_0_389: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a0c95eb894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a0c95eb894_0_503: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a0c95eb894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a0c95eb894_0_400: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a0c95eb894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a0c95eb894_0_411: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a0c95eb894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a0c95eb894_0_7: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a0c95eb89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a0c95eb894_0_422: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a0c95eb894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a0c95eb894_0_433: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a0c95eb894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a0c95eb894_0_443: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a0c95eb894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a0c95eb894_0_453: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a0c95eb894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a0c95eb894_0_466: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a0c95eb894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a0c95eb894_0_1954: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a0c95eb894_0_1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Rezumat - </a:t>
            </a:r>
            <a:r>
              <a:rPr lang="en">
                <a:solidFill>
                  <a:schemeClr val="dk1"/>
                </a:solidFill>
              </a:rPr>
              <a:t>Un </a:t>
            </a:r>
            <a:r>
              <a:rPr b="1" lang="en">
                <a:solidFill>
                  <a:schemeClr val="dk1"/>
                </a:solidFill>
              </a:rPr>
              <a:t>arbore perfect echilibrat, </a:t>
            </a:r>
            <a:r>
              <a:rPr lang="en">
                <a:solidFill>
                  <a:schemeClr val="dk1"/>
                </a:solidFill>
              </a:rPr>
              <a:t>cât și alegerea unei </a:t>
            </a:r>
            <a:r>
              <a:rPr b="1" lang="en">
                <a:solidFill>
                  <a:schemeClr val="dk1"/>
                </a:solidFill>
              </a:rPr>
              <a:t>mediane</a:t>
            </a:r>
            <a:r>
              <a:rPr lang="en">
                <a:solidFill>
                  <a:schemeClr val="dk1"/>
                </a:solidFill>
              </a:rPr>
              <a:t> vor reduce semnificativ costurile de căutare ale algoritmului. lg n comparat, ii, respectiv la cn lg n+O(n) (timp ideal, not worst case)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a0c95eb894_0_194: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a0c95eb894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Autorii lucrarii au propus un QuickSort simplu, cu partitionare ternara (adica trateaza si cazul in care elementele sunt egale cu pivotul), dara fara implementarea pe un TST, folosind recrusivitate. Practic ilustreaza ideea edge case-ului in care avem mai multe elemente egale cu pivotul.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a0c95eb894_0_514: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a0c95eb894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a0c95eb894_0_1468: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a0c95eb894_0_1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a0c95eb894_0_1479: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a0c95eb894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a0c95eb894_0_155: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a0c95eb894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a0c95eb894_0_1490: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a0c95eb894_0_1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a0c95eb894_0_1501: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a0c95eb894_0_1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a0c95eb894_0_1512: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a0c95eb894_0_1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a0c95eb894_0_1547: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a0c95eb894_0_1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a0c95eb894_0_1571: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a0c95eb894_0_1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a0c95eb894_0_1583: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a0c95eb894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a0c95eb894_0_1595: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a0c95eb894_0_1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a0c95eb894_0_1607: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1a0c95eb894_0_1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a0c95eb894_0_1618: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a0c95eb894_0_1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a0c95eb894_0_1629: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1a0c95eb894_0_1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a0c95eb894_0_244: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a0c95eb894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a0c95eb894_0_1640: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a0c95eb894_0_1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a0c95eb894_0_1648: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a0c95eb894_0_1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a0c95eb894_0_1656: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a0c95eb894_0_1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a0c95eb894_0_1664: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a0c95eb894_0_1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a0c95eb894_0_1672: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a0c95eb894_0_1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a0c95eb894_0_1680: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a0c95eb894_0_1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a0c95eb894_0_1688: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a0c95eb894_0_1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a0c95eb894_0_1699: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1a0c95eb894_0_1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a0c95eb894_0_1709: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a0c95eb894_0_1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a0c95eb894_0_1715: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a0c95eb894_0_1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a0c95eb894_0_262: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a0c95eb894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a0c95eb894_0_1721: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a0c95eb894_0_1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a0c95eb894_0_1428: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a0c95eb894_0_1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Rezumat  - </a:t>
            </a:r>
            <a:r>
              <a:rPr lang="en">
                <a:solidFill>
                  <a:schemeClr val="dk1"/>
                </a:solidFill>
              </a:rPr>
              <a:t>Utilizarea unui </a:t>
            </a:r>
            <a:r>
              <a:rPr b="1" lang="en">
                <a:solidFill>
                  <a:schemeClr val="dk1"/>
                </a:solidFill>
              </a:rPr>
              <a:t>TST perfect balansat</a:t>
            </a:r>
            <a:r>
              <a:rPr lang="en">
                <a:solidFill>
                  <a:schemeClr val="dk1"/>
                </a:solidFill>
              </a:rPr>
              <a:t> în Multikey QuickSort, cât și calcularea unei </a:t>
            </a:r>
            <a:r>
              <a:rPr b="1" lang="en">
                <a:solidFill>
                  <a:schemeClr val="dk1"/>
                </a:solidFill>
              </a:rPr>
              <a:t>mediane</a:t>
            </a:r>
            <a:r>
              <a:rPr lang="en">
                <a:solidFill>
                  <a:schemeClr val="dk1"/>
                </a:solidFill>
              </a:rPr>
              <a:t>, crește nivelul de performanță al algoritmului, prin reducerea numărului de comparații. La [lg n] + k(optim), respectiv cel mult cn(lg n + k) comparatii</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a0c95eb894_0_1948: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1a0c95eb894_0_1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S1 - un dict,ionar englez cu 72 275 cuvinte sii 696 436 caractere. S2 - un set de chei unice (aproximativ 86 000 extrase din fiecare fis, ier), reprezentand numere</a:t>
            </a:r>
            <a:endParaRPr/>
          </a:p>
          <a:p>
            <a:pPr indent="0" lvl="0" marL="0" rtl="0" algn="l">
              <a:spcBef>
                <a:spcPts val="0"/>
              </a:spcBef>
              <a:spcAft>
                <a:spcPts val="0"/>
              </a:spcAft>
              <a:buClr>
                <a:schemeClr val="dk1"/>
              </a:buClr>
              <a:buSzPts val="1100"/>
              <a:buFont typeface="Arial"/>
              <a:buNone/>
            </a:pPr>
            <a:r>
              <a:rPr lang="en"/>
              <a:t>de card si avand o lungime medie de 22,5 de caractere (DIMACS library call numbers)</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a0c95eb894_0_539: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1a0c95eb894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a0c95eb894_0_559: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a0c95eb894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a0c95eb894_0_592: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a0c95eb894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a0c95eb894_0_608: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a0c95eb894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a0c95eb894_0_628: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a0c95eb894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a0c95eb894_0_638: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a0c95eb894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a0c95eb894_0_648: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1a0c95eb894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a0c95eb894_0_274: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a0c95eb894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a0c95eb894_0_660: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a0c95eb894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1a0c95eb894_0_676: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1a0c95eb894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a0c95eb894_0_692: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a0c95eb894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a0c95eb894_0_729: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1a0c95eb894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a0c95eb894_0_1374: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1a0c95eb894_0_1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1a0c95eb894_0_898: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1a0c95eb894_0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a0c95eb894_0_751: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1a0c95eb894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a0c95eb894_0_772: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1a0c95eb894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a0c95eb894_0_793: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1a0c95eb894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a0c95eb894_0_814: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1a0c95eb894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a0c95eb894_0_286: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a0c95eb894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a0c95eb894_0_835: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a0c95eb894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a0c95eb894_0_856: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1a0c95eb894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1a0c95eb894_0_921: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1a0c95eb894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1a0c95eb894_0_1382: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1a0c95eb894_0_1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1a0c95eb894_0_1976: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1a0c95eb894_0_1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a0c95eb894_0_1981: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1a0c95eb894_0_1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 specificat ca TST sunt mai costisitori ca memorie ca hash tables(pe S1 </a:t>
            </a:r>
            <a:r>
              <a:rPr lang="en">
                <a:solidFill>
                  <a:schemeClr val="dk1"/>
                </a:solidFill>
              </a:rPr>
              <a:t>4.573 MB, iar hashing-ul 1.564 MB) </a:t>
            </a:r>
            <a:r>
              <a:rPr lang="en"/>
              <a:t>, dar pot fi eficentizati prin c</a:t>
            </a:r>
            <a:r>
              <a:rPr lang="en">
                <a:solidFill>
                  <a:schemeClr val="dk1"/>
                </a:solidFill>
              </a:rPr>
              <a:t>ând un subarbore conține un singur string, stocăm un singur pointer la șirul respectiv</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1a0c95eb894_0_569: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1a0c95eb894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1a0c95eb894_0_943: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1a0c95eb894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1a0c95eb894_0_1001: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1a0c95eb894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1a0c95eb894_0_1030: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1a0c95eb894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Daca este litera merge stanga sau dreapta in functie de ordonarea lexicografica sau pe mijloc daca e egala, daca este punct poate lua orice caracter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a0c95eb894_0_302: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a0c95eb89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1a0c95eb894_0_1059: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1a0c95eb894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1a0c95eb894_0_1088: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1a0c95eb894_0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1a0c95eb894_0_1117: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1a0c95eb894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1a0c95eb894_0_1146: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1a0c95eb894_0_1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1a0c95eb894_0_1175: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1a0c95eb894_0_1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1a0c95eb894_0_1205: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1a0c95eb894_0_1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1a0c95eb894_0_1234: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1a0c95eb894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1a0c95eb894_0_1263: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1a0c95eb894_0_1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1a0c95eb894_0_1388: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1a0c95eb894_0_1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1a0c95eb894_0_1294: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1a0c95eb894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a0c95eb894_0_479: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a0c95eb894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1a0c95eb894_0_1315: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1a0c95eb894_0_1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Isi ramifica cautarea pe toti cei 3 arbori: stang mijloc si drept. Scade d-ul curent cand intalneste un caracter diferit, Se opreste cand d atinge o valoare negativa</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1a0c95eb894_0_1847: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1a0c95eb894_0_1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Algoritmul masoara si daca d &gt;0 || ordinea lexicografica a caracterelor</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1a0c95eb894_0_1882: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1a0c95eb894_0_1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Algoritmul masoara si daca d &gt;0 || ordinea lexicografica a caracterelor</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1a0c95eb894_0_1448: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1a0c95eb894_0_1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1a0c95eb894_0_1395: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1a0c95eb894_0_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1a0c95eb894_0_1989: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1a0c95eb894_0_1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1a0c95eb894_0_1923: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1a0c95eb894_0_1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1a0c95eb894_0_1928: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1a0c95eb894_0_1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e168c4f60f_0_67: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e168c4f60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1a0c95eb894_0_214: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1a0c95eb894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7349023" y="-3440944"/>
            <a:ext cx="5748600" cy="8496786"/>
            <a:chOff x="7653823" y="-3212344"/>
            <a:chExt cx="5748600" cy="8496786"/>
          </a:xfrm>
        </p:grpSpPr>
        <p:sp>
          <p:nvSpPr>
            <p:cNvPr id="10" name="Google Shape;10;p2"/>
            <p:cNvSpPr/>
            <p:nvPr/>
          </p:nvSpPr>
          <p:spPr>
            <a:xfrm rot="10800000">
              <a:off x="7653823" y="-3212344"/>
              <a:ext cx="5748600" cy="57486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8673644" y="-2129729"/>
              <a:ext cx="3709200" cy="3709200"/>
            </a:xfrm>
            <a:prstGeom prst="ellipse">
              <a:avLst/>
            </a:prstGeom>
            <a:gradFill>
              <a:gsLst>
                <a:gs pos="0">
                  <a:srgbClr val="9B8ABF"/>
                </a:gs>
                <a:gs pos="100000">
                  <a:srgbClr val="5B4D7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rot="5400000">
              <a:off x="7474161" y="795205"/>
              <a:ext cx="3514982" cy="1448079"/>
              <a:chOff x="7668954" y="5578425"/>
              <a:chExt cx="2860500" cy="1056375"/>
            </a:xfrm>
          </p:grpSpPr>
          <p:sp>
            <p:nvSpPr>
              <p:cNvPr id="13" name="Google Shape;13;p2"/>
              <p:cNvSpPr/>
              <p:nvPr/>
            </p:nvSpPr>
            <p:spPr>
              <a:xfrm>
                <a:off x="7668954" y="5578425"/>
                <a:ext cx="2860500" cy="1296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668954" y="5887350"/>
                <a:ext cx="2860500" cy="1296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668954" y="6196275"/>
                <a:ext cx="2860500" cy="1296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668954" y="6505200"/>
                <a:ext cx="2860500" cy="1296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p:nvPr/>
          </p:nvSpPr>
          <p:spPr>
            <a:xfrm>
              <a:off x="9350615" y="-1452542"/>
              <a:ext cx="2355000" cy="2354700"/>
            </a:xfrm>
            <a:prstGeom prst="ellipse">
              <a:avLst/>
            </a:prstGeom>
            <a:solidFill>
              <a:srgbClr val="0D11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10800000">
              <a:off x="8098222" y="-2626948"/>
              <a:ext cx="4860000" cy="4703400"/>
            </a:xfrm>
            <a:prstGeom prst="blockArc">
              <a:avLst>
                <a:gd fmla="val 14897942" name="adj1"/>
                <a:gd fmla="val 1389" name="adj2"/>
                <a:gd fmla="val 5063" name="adj3"/>
              </a:avLst>
            </a:prstGeom>
            <a:gradFill>
              <a:gsLst>
                <a:gs pos="0">
                  <a:schemeClr val="lt2"/>
                </a:gs>
                <a:gs pos="36000">
                  <a:schemeClr val="dk2"/>
                </a:gs>
                <a:gs pos="6500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10800000">
              <a:off x="9673898" y="-1129481"/>
              <a:ext cx="1708500" cy="1708500"/>
            </a:xfrm>
            <a:prstGeom prst="ellipse">
              <a:avLst/>
            </a:prstGeom>
            <a:gradFill>
              <a:gsLst>
                <a:gs pos="0">
                  <a:schemeClr val="accent2"/>
                </a:gs>
                <a:gs pos="72000">
                  <a:schemeClr val="lt2"/>
                </a:gs>
                <a:gs pos="100000">
                  <a:schemeClr val="lt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5692820">
              <a:off x="10250300" y="2186118"/>
              <a:ext cx="1162855" cy="1171056"/>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5692820">
              <a:off x="10306805" y="3127950"/>
              <a:ext cx="1162855" cy="1171056"/>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5692820">
              <a:off x="10363310" y="4069781"/>
              <a:ext cx="1162855" cy="1171056"/>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9458374" y="-1345001"/>
              <a:ext cx="2139737" cy="2139737"/>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 name="Google Shape;24;p2"/>
          <p:cNvCxnSpPr/>
          <p:nvPr/>
        </p:nvCxnSpPr>
        <p:spPr>
          <a:xfrm>
            <a:off x="-128826" y="5572950"/>
            <a:ext cx="8304900" cy="0"/>
          </a:xfrm>
          <a:prstGeom prst="straightConnector1">
            <a:avLst/>
          </a:prstGeom>
          <a:noFill/>
          <a:ln cap="flat" cmpd="sng" w="19050">
            <a:solidFill>
              <a:schemeClr val="lt1"/>
            </a:solidFill>
            <a:prstDash val="solid"/>
            <a:round/>
            <a:headEnd len="med" w="med" type="none"/>
            <a:tailEnd len="med" w="med" type="diamond"/>
          </a:ln>
        </p:spPr>
      </p:cxnSp>
      <p:sp>
        <p:nvSpPr>
          <p:cNvPr id="25" name="Google Shape;25;p2"/>
          <p:cNvSpPr/>
          <p:nvPr/>
        </p:nvSpPr>
        <p:spPr>
          <a:xfrm>
            <a:off x="-1057226" y="4503087"/>
            <a:ext cx="2139737" cy="2139737"/>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txBox="1"/>
          <p:nvPr>
            <p:ph type="ctrTitle"/>
          </p:nvPr>
        </p:nvSpPr>
        <p:spPr>
          <a:xfrm>
            <a:off x="988200" y="2621500"/>
            <a:ext cx="7673700" cy="2546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6000"/>
              <a:buNone/>
              <a:defRPr sz="77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7" name="Google Shape;27;p2"/>
          <p:cNvSpPr txBox="1"/>
          <p:nvPr>
            <p:ph idx="1" type="subTitle"/>
          </p:nvPr>
        </p:nvSpPr>
        <p:spPr>
          <a:xfrm>
            <a:off x="988200" y="5849950"/>
            <a:ext cx="7673700" cy="545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800"/>
              <a:buNone/>
              <a:defRPr sz="23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6" name="Shape 126"/>
        <p:cNvGrpSpPr/>
        <p:nvPr/>
      </p:nvGrpSpPr>
      <p:grpSpPr>
        <a:xfrm>
          <a:off x="0" y="0"/>
          <a:ext cx="0" cy="0"/>
          <a:chOff x="0" y="0"/>
          <a:chExt cx="0" cy="0"/>
        </a:xfrm>
      </p:grpSpPr>
      <p:sp>
        <p:nvSpPr>
          <p:cNvPr id="127" name="Google Shape;127;p11"/>
          <p:cNvSpPr txBox="1"/>
          <p:nvPr>
            <p:ph hasCustomPrompt="1" type="title"/>
          </p:nvPr>
        </p:nvSpPr>
        <p:spPr>
          <a:xfrm>
            <a:off x="1967027" y="1625800"/>
            <a:ext cx="6757800" cy="28860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8" name="Google Shape;128;p11"/>
          <p:cNvSpPr txBox="1"/>
          <p:nvPr>
            <p:ph idx="1" type="body"/>
          </p:nvPr>
        </p:nvSpPr>
        <p:spPr>
          <a:xfrm>
            <a:off x="1967025" y="5483073"/>
            <a:ext cx="6757800" cy="10620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cxnSp>
        <p:nvCxnSpPr>
          <p:cNvPr id="129" name="Google Shape;129;p11"/>
          <p:cNvCxnSpPr/>
          <p:nvPr/>
        </p:nvCxnSpPr>
        <p:spPr>
          <a:xfrm>
            <a:off x="365349" y="2346888"/>
            <a:ext cx="7194000" cy="0"/>
          </a:xfrm>
          <a:prstGeom prst="straightConnector1">
            <a:avLst/>
          </a:prstGeom>
          <a:noFill/>
          <a:ln cap="flat" cmpd="sng" w="19050">
            <a:solidFill>
              <a:schemeClr val="lt1"/>
            </a:solidFill>
            <a:prstDash val="solid"/>
            <a:round/>
            <a:headEnd len="med" w="med" type="none"/>
            <a:tailEnd len="med" w="med" type="diamond"/>
          </a:ln>
        </p:spPr>
      </p:cxnSp>
      <p:sp>
        <p:nvSpPr>
          <p:cNvPr id="130" name="Google Shape;130;p11"/>
          <p:cNvSpPr/>
          <p:nvPr/>
        </p:nvSpPr>
        <p:spPr>
          <a:xfrm flipH="1">
            <a:off x="-644580" y="1711395"/>
            <a:ext cx="1259886" cy="1259886"/>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 name="Google Shape;131;p11"/>
          <p:cNvCxnSpPr/>
          <p:nvPr/>
        </p:nvCxnSpPr>
        <p:spPr>
          <a:xfrm rot="10800000">
            <a:off x="3108270" y="5147288"/>
            <a:ext cx="7194000" cy="0"/>
          </a:xfrm>
          <a:prstGeom prst="straightConnector1">
            <a:avLst/>
          </a:prstGeom>
          <a:noFill/>
          <a:ln cap="flat" cmpd="sng" w="19050">
            <a:solidFill>
              <a:schemeClr val="lt1"/>
            </a:solidFill>
            <a:prstDash val="solid"/>
            <a:round/>
            <a:headEnd len="med" w="med" type="none"/>
            <a:tailEnd len="med" w="med" type="diamond"/>
          </a:ln>
        </p:spPr>
      </p:cxnSp>
      <p:sp>
        <p:nvSpPr>
          <p:cNvPr id="132" name="Google Shape;132;p11"/>
          <p:cNvSpPr/>
          <p:nvPr/>
        </p:nvSpPr>
        <p:spPr>
          <a:xfrm>
            <a:off x="10052313" y="4511795"/>
            <a:ext cx="1259886" cy="1259886"/>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33" name="Shape 13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34" name="Shape 134"/>
        <p:cNvGrpSpPr/>
        <p:nvPr/>
      </p:nvGrpSpPr>
      <p:grpSpPr>
        <a:xfrm>
          <a:off x="0" y="0"/>
          <a:ext cx="0" cy="0"/>
          <a:chOff x="0" y="0"/>
          <a:chExt cx="0" cy="0"/>
        </a:xfrm>
      </p:grpSpPr>
      <p:cxnSp>
        <p:nvCxnSpPr>
          <p:cNvPr id="135" name="Google Shape;135;p13"/>
          <p:cNvCxnSpPr/>
          <p:nvPr/>
        </p:nvCxnSpPr>
        <p:spPr>
          <a:xfrm flipH="1" rot="10800000">
            <a:off x="7250791" y="6711650"/>
            <a:ext cx="3086100" cy="10800"/>
          </a:xfrm>
          <a:prstGeom prst="straightConnector1">
            <a:avLst/>
          </a:prstGeom>
          <a:noFill/>
          <a:ln cap="flat" cmpd="sng" w="19050">
            <a:solidFill>
              <a:schemeClr val="lt1"/>
            </a:solidFill>
            <a:prstDash val="solid"/>
            <a:round/>
            <a:headEnd len="med" w="med" type="none"/>
            <a:tailEnd len="med" w="med" type="diamond"/>
          </a:ln>
        </p:spPr>
      </p:cxnSp>
      <p:sp>
        <p:nvSpPr>
          <p:cNvPr id="136" name="Google Shape;136;p13"/>
          <p:cNvSpPr/>
          <p:nvPr/>
        </p:nvSpPr>
        <p:spPr>
          <a:xfrm>
            <a:off x="-2524625" y="5046617"/>
            <a:ext cx="5022600" cy="50235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1534625" y="6037367"/>
            <a:ext cx="3042600" cy="3042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10800000">
            <a:off x="8469305" y="-2198750"/>
            <a:ext cx="3960000" cy="39600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9171755" y="-1453050"/>
            <a:ext cx="2555100" cy="2555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3"/>
          <p:cNvGrpSpPr/>
          <p:nvPr/>
        </p:nvGrpSpPr>
        <p:grpSpPr>
          <a:xfrm rot="5400000">
            <a:off x="8345531" y="699571"/>
            <a:ext cx="2421413" cy="997535"/>
            <a:chOff x="7831550" y="5578425"/>
            <a:chExt cx="2860500" cy="1056375"/>
          </a:xfrm>
        </p:grpSpPr>
        <p:sp>
          <p:nvSpPr>
            <p:cNvPr id="141" name="Google Shape;141;p13"/>
            <p:cNvSpPr/>
            <p:nvPr/>
          </p:nvSpPr>
          <p:spPr>
            <a:xfrm>
              <a:off x="7831550" y="5578425"/>
              <a:ext cx="2860500" cy="1296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7831550" y="5887350"/>
              <a:ext cx="2860500" cy="1296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7831550" y="6196275"/>
              <a:ext cx="2860500" cy="1296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7831550" y="6505200"/>
              <a:ext cx="2860500" cy="1296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13"/>
          <p:cNvSpPr/>
          <p:nvPr/>
        </p:nvSpPr>
        <p:spPr>
          <a:xfrm>
            <a:off x="9638105" y="-986550"/>
            <a:ext cx="1622400" cy="1622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rot="10800000">
            <a:off x="8775305" y="-1795500"/>
            <a:ext cx="3348000" cy="3240000"/>
          </a:xfrm>
          <a:prstGeom prst="blockArc">
            <a:avLst>
              <a:gd fmla="val 14295230" name="adj1"/>
              <a:gd fmla="val 1389" name="adj2"/>
              <a:gd fmla="val 5063" name="adj3"/>
            </a:avLst>
          </a:prstGeom>
          <a:gradFill>
            <a:gsLst>
              <a:gs pos="0">
                <a:schemeClr val="lt2"/>
              </a:gs>
              <a:gs pos="36000">
                <a:schemeClr val="dk2"/>
              </a:gs>
              <a:gs pos="6500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10800000">
            <a:off x="9860855" y="-763950"/>
            <a:ext cx="1176900" cy="1176900"/>
          </a:xfrm>
          <a:prstGeom prst="ellipse">
            <a:avLst/>
          </a:prstGeom>
          <a:gradFill>
            <a:gsLst>
              <a:gs pos="0">
                <a:schemeClr val="accent2"/>
              </a:gs>
              <a:gs pos="72000">
                <a:schemeClr val="lt2"/>
              </a:gs>
              <a:gs pos="100000">
                <a:schemeClr val="lt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rot="-5692898">
            <a:off x="10005561" y="1559291"/>
            <a:ext cx="801072" cy="806722"/>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5692898">
            <a:off x="10044486" y="2233991"/>
            <a:ext cx="801072" cy="806722"/>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rgbClr val="396B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rot="-5692898">
            <a:off x="10083411" y="2908691"/>
            <a:ext cx="801072" cy="806722"/>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9712338" y="-912467"/>
            <a:ext cx="1473934" cy="1473934"/>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flipH="1">
            <a:off x="6511929" y="6086957"/>
            <a:ext cx="1259886" cy="1259886"/>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2173325" y="5398367"/>
            <a:ext cx="4320000" cy="4320000"/>
          </a:xfrm>
          <a:prstGeom prst="blockArc">
            <a:avLst>
              <a:gd fmla="val 16196231" name="adj1"/>
              <a:gd fmla="val 1389" name="adj2"/>
              <a:gd fmla="val 5063" name="adj3"/>
            </a:avLst>
          </a:prstGeom>
          <a:gradFill>
            <a:gsLst>
              <a:gs pos="0">
                <a:schemeClr val="lt2"/>
              </a:gs>
              <a:gs pos="43000">
                <a:schemeClr val="lt2"/>
              </a:gs>
              <a:gs pos="58000">
                <a:schemeClr val="dk2"/>
              </a:gs>
              <a:gs pos="73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txBox="1"/>
          <p:nvPr>
            <p:ph type="title"/>
          </p:nvPr>
        </p:nvSpPr>
        <p:spPr>
          <a:xfrm>
            <a:off x="7559475" y="4113150"/>
            <a:ext cx="2770500" cy="26007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55" name="Google Shape;155;p13"/>
          <p:cNvCxnSpPr/>
          <p:nvPr/>
        </p:nvCxnSpPr>
        <p:spPr>
          <a:xfrm rot="10800000">
            <a:off x="367700" y="802032"/>
            <a:ext cx="3096600" cy="0"/>
          </a:xfrm>
          <a:prstGeom prst="straightConnector1">
            <a:avLst/>
          </a:prstGeom>
          <a:noFill/>
          <a:ln cap="flat" cmpd="sng" w="19050">
            <a:solidFill>
              <a:schemeClr val="lt1"/>
            </a:solidFill>
            <a:prstDash val="solid"/>
            <a:round/>
            <a:headEnd len="med" w="med" type="none"/>
            <a:tailEnd len="med" w="med" type="diamond"/>
          </a:ln>
        </p:spPr>
      </p:cxnSp>
      <p:sp>
        <p:nvSpPr>
          <p:cNvPr id="156" name="Google Shape;156;p13"/>
          <p:cNvSpPr/>
          <p:nvPr/>
        </p:nvSpPr>
        <p:spPr>
          <a:xfrm>
            <a:off x="3004965" y="233354"/>
            <a:ext cx="1133824" cy="1133824"/>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rgbClr val="ECD3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57" name="Shape 157"/>
        <p:cNvGrpSpPr/>
        <p:nvPr/>
      </p:nvGrpSpPr>
      <p:grpSpPr>
        <a:xfrm>
          <a:off x="0" y="0"/>
          <a:ext cx="0" cy="0"/>
          <a:chOff x="0" y="0"/>
          <a:chExt cx="0" cy="0"/>
        </a:xfrm>
      </p:grpSpPr>
      <p:sp>
        <p:nvSpPr>
          <p:cNvPr id="158" name="Google Shape;158;p14"/>
          <p:cNvSpPr/>
          <p:nvPr/>
        </p:nvSpPr>
        <p:spPr>
          <a:xfrm flipH="1" rot="5400000">
            <a:off x="-2007642" y="5771597"/>
            <a:ext cx="3960000" cy="39600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flipH="1" rot="10800000">
            <a:off x="-152400" y="6790778"/>
            <a:ext cx="2752500" cy="1224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flipH="1" rot="10800000">
            <a:off x="-152400" y="6207333"/>
            <a:ext cx="2752500" cy="1224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flipH="1" rot="5400000">
            <a:off x="-1658392" y="6131597"/>
            <a:ext cx="3348000" cy="3240000"/>
          </a:xfrm>
          <a:prstGeom prst="blockArc">
            <a:avLst>
              <a:gd fmla="val 14897942" name="adj1"/>
              <a:gd fmla="val 61087" name="adj2"/>
              <a:gd fmla="val 4853" name="adj3"/>
            </a:avLst>
          </a:prstGeom>
          <a:gradFill>
            <a:gsLst>
              <a:gs pos="0">
                <a:schemeClr val="lt2"/>
              </a:gs>
              <a:gs pos="36000">
                <a:schemeClr val="dk2"/>
              </a:gs>
              <a:gs pos="6500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 name="Google Shape;162;p14"/>
          <p:cNvCxnSpPr/>
          <p:nvPr/>
        </p:nvCxnSpPr>
        <p:spPr>
          <a:xfrm>
            <a:off x="-120037" y="643360"/>
            <a:ext cx="1065600" cy="13800"/>
          </a:xfrm>
          <a:prstGeom prst="straightConnector1">
            <a:avLst/>
          </a:prstGeom>
          <a:noFill/>
          <a:ln cap="flat" cmpd="sng" w="19050">
            <a:solidFill>
              <a:schemeClr val="lt1"/>
            </a:solidFill>
            <a:prstDash val="solid"/>
            <a:round/>
            <a:headEnd len="med" w="med" type="none"/>
            <a:tailEnd len="med" w="med" type="diamond"/>
          </a:ln>
        </p:spPr>
      </p:cxnSp>
      <p:sp>
        <p:nvSpPr>
          <p:cNvPr id="163" name="Google Shape;163;p14"/>
          <p:cNvSpPr/>
          <p:nvPr/>
        </p:nvSpPr>
        <p:spPr>
          <a:xfrm rot="-5692898">
            <a:off x="10283951" y="289091"/>
            <a:ext cx="801072" cy="806722"/>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rot="-5692898">
            <a:off x="10322876" y="963791"/>
            <a:ext cx="801072" cy="806722"/>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rot="-5692898">
            <a:off x="10361801" y="1638491"/>
            <a:ext cx="801072" cy="806722"/>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flipH="1" rot="10800000">
            <a:off x="-152400" y="7082500"/>
            <a:ext cx="2752500" cy="1224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flipH="1" rot="10800000">
            <a:off x="-152400" y="6499055"/>
            <a:ext cx="2752500" cy="1224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a:off x="-570503" y="81550"/>
            <a:ext cx="1133824" cy="1133824"/>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txBox="1"/>
          <p:nvPr>
            <p:ph type="title"/>
          </p:nvPr>
        </p:nvSpPr>
        <p:spPr>
          <a:xfrm>
            <a:off x="1045925" y="439038"/>
            <a:ext cx="2259900" cy="455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170" name="Shape 170"/>
        <p:cNvGrpSpPr/>
        <p:nvPr/>
      </p:nvGrpSpPr>
      <p:grpSpPr>
        <a:xfrm>
          <a:off x="0" y="0"/>
          <a:ext cx="0" cy="0"/>
          <a:chOff x="0" y="0"/>
          <a:chExt cx="0" cy="0"/>
        </a:xfrm>
      </p:grpSpPr>
      <p:sp>
        <p:nvSpPr>
          <p:cNvPr id="171" name="Google Shape;171;p15"/>
          <p:cNvSpPr txBox="1"/>
          <p:nvPr>
            <p:ph type="title"/>
          </p:nvPr>
        </p:nvSpPr>
        <p:spPr>
          <a:xfrm>
            <a:off x="653400" y="644400"/>
            <a:ext cx="3271500" cy="469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2" name="Google Shape;172;p15"/>
          <p:cNvSpPr/>
          <p:nvPr/>
        </p:nvSpPr>
        <p:spPr>
          <a:xfrm flipH="1" rot="5400000">
            <a:off x="-2007642" y="5771597"/>
            <a:ext cx="3960000" cy="39600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flipH="1" rot="10800000">
            <a:off x="-152400" y="6790778"/>
            <a:ext cx="2752500" cy="1224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flipH="1" rot="10800000">
            <a:off x="-152400" y="6207333"/>
            <a:ext cx="2752500" cy="1224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flipH="1" rot="5400000">
            <a:off x="-1658392" y="6131597"/>
            <a:ext cx="3348000" cy="3240000"/>
          </a:xfrm>
          <a:prstGeom prst="blockArc">
            <a:avLst>
              <a:gd fmla="val 14897942" name="adj1"/>
              <a:gd fmla="val 1389" name="adj2"/>
              <a:gd fmla="val 5063" name="adj3"/>
            </a:avLst>
          </a:prstGeom>
          <a:gradFill>
            <a:gsLst>
              <a:gs pos="0">
                <a:schemeClr val="lt2"/>
              </a:gs>
              <a:gs pos="36000">
                <a:schemeClr val="dk2"/>
              </a:gs>
              <a:gs pos="6500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flipH="1" rot="10800000">
            <a:off x="-152400" y="7082500"/>
            <a:ext cx="2752500" cy="1224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p:nvPr/>
        </p:nvSpPr>
        <p:spPr>
          <a:xfrm flipH="1" rot="10800000">
            <a:off x="-152400" y="6499055"/>
            <a:ext cx="2752500" cy="1224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178" name="Shape 178"/>
        <p:cNvGrpSpPr/>
        <p:nvPr/>
      </p:nvGrpSpPr>
      <p:grpSpPr>
        <a:xfrm>
          <a:off x="0" y="0"/>
          <a:ext cx="0" cy="0"/>
          <a:chOff x="0" y="0"/>
          <a:chExt cx="0" cy="0"/>
        </a:xfrm>
      </p:grpSpPr>
      <p:cxnSp>
        <p:nvCxnSpPr>
          <p:cNvPr id="179" name="Google Shape;179;p16"/>
          <p:cNvCxnSpPr/>
          <p:nvPr/>
        </p:nvCxnSpPr>
        <p:spPr>
          <a:xfrm>
            <a:off x="365349" y="1356288"/>
            <a:ext cx="9947700" cy="0"/>
          </a:xfrm>
          <a:prstGeom prst="straightConnector1">
            <a:avLst/>
          </a:prstGeom>
          <a:noFill/>
          <a:ln cap="flat" cmpd="sng" w="19050">
            <a:solidFill>
              <a:schemeClr val="lt1"/>
            </a:solidFill>
            <a:prstDash val="solid"/>
            <a:round/>
            <a:headEnd len="med" w="med" type="none"/>
            <a:tailEnd len="med" w="med" type="diamond"/>
          </a:ln>
        </p:spPr>
      </p:cxnSp>
      <p:sp>
        <p:nvSpPr>
          <p:cNvPr id="180" name="Google Shape;180;p16"/>
          <p:cNvSpPr/>
          <p:nvPr/>
        </p:nvSpPr>
        <p:spPr>
          <a:xfrm flipH="1">
            <a:off x="-644580" y="720795"/>
            <a:ext cx="1259886" cy="1259886"/>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2" name="Google Shape;182;p16"/>
          <p:cNvSpPr txBox="1"/>
          <p:nvPr>
            <p:ph idx="1" type="body"/>
          </p:nvPr>
        </p:nvSpPr>
        <p:spPr>
          <a:xfrm>
            <a:off x="7488000" y="2106700"/>
            <a:ext cx="2636700" cy="46098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434343"/>
              </a:buClr>
              <a:buSzPts val="1200"/>
              <a:buFont typeface="Anaheim"/>
              <a:buChar char="●"/>
              <a:defRPr sz="1600"/>
            </a:lvl1pPr>
            <a:lvl2pPr indent="-304800" lvl="1" marL="914400" rtl="0">
              <a:spcBef>
                <a:spcPts val="0"/>
              </a:spcBef>
              <a:spcAft>
                <a:spcPts val="0"/>
              </a:spcAft>
              <a:buClr>
                <a:srgbClr val="434343"/>
              </a:buClr>
              <a:buSzPts val="1200"/>
              <a:buFont typeface="Roboto Condensed Light"/>
              <a:buChar char="○"/>
              <a:defRPr sz="1620"/>
            </a:lvl2pPr>
            <a:lvl3pPr indent="-304800" lvl="2" marL="1371600" rtl="0">
              <a:spcBef>
                <a:spcPts val="0"/>
              </a:spcBef>
              <a:spcAft>
                <a:spcPts val="0"/>
              </a:spcAft>
              <a:buClr>
                <a:srgbClr val="434343"/>
              </a:buClr>
              <a:buSzPts val="1200"/>
              <a:buFont typeface="Roboto Condensed Light"/>
              <a:buChar char="■"/>
              <a:defRPr/>
            </a:lvl3pPr>
            <a:lvl4pPr indent="-304800" lvl="3" marL="1828800" rtl="0">
              <a:spcBef>
                <a:spcPts val="0"/>
              </a:spcBef>
              <a:spcAft>
                <a:spcPts val="0"/>
              </a:spcAft>
              <a:buClr>
                <a:srgbClr val="434343"/>
              </a:buClr>
              <a:buSzPts val="1200"/>
              <a:buFont typeface="Roboto Condensed Light"/>
              <a:buChar char="●"/>
              <a:defRPr/>
            </a:lvl4pPr>
            <a:lvl5pPr indent="-304800" lvl="4" marL="2286000" rtl="0">
              <a:spcBef>
                <a:spcPts val="0"/>
              </a:spcBef>
              <a:spcAft>
                <a:spcPts val="0"/>
              </a:spcAft>
              <a:buClr>
                <a:srgbClr val="434343"/>
              </a:buClr>
              <a:buSzPts val="1200"/>
              <a:buFont typeface="Roboto Condensed Light"/>
              <a:buChar char="○"/>
              <a:defRPr/>
            </a:lvl5pPr>
            <a:lvl6pPr indent="-304800" lvl="5" marL="2743200" rtl="0">
              <a:spcBef>
                <a:spcPts val="0"/>
              </a:spcBef>
              <a:spcAft>
                <a:spcPts val="0"/>
              </a:spcAft>
              <a:buClr>
                <a:srgbClr val="434343"/>
              </a:buClr>
              <a:buSzPts val="1200"/>
              <a:buFont typeface="Roboto Condensed Light"/>
              <a:buChar char="■"/>
              <a:defRPr/>
            </a:lvl6pPr>
            <a:lvl7pPr indent="-304800" lvl="6" marL="3200400" rtl="0">
              <a:spcBef>
                <a:spcPts val="0"/>
              </a:spcBef>
              <a:spcAft>
                <a:spcPts val="0"/>
              </a:spcAft>
              <a:buClr>
                <a:srgbClr val="434343"/>
              </a:buClr>
              <a:buSzPts val="1200"/>
              <a:buFont typeface="Roboto Condensed Light"/>
              <a:buChar char="●"/>
              <a:defRPr/>
            </a:lvl7pPr>
            <a:lvl8pPr indent="-304800" lvl="7" marL="3657600" rtl="0">
              <a:spcBef>
                <a:spcPts val="0"/>
              </a:spcBef>
              <a:spcAft>
                <a:spcPts val="0"/>
              </a:spcAft>
              <a:buClr>
                <a:srgbClr val="434343"/>
              </a:buClr>
              <a:buSzPts val="1200"/>
              <a:buFont typeface="Roboto Condensed Light"/>
              <a:buChar char="○"/>
              <a:defRPr/>
            </a:lvl8pPr>
            <a:lvl9pPr indent="-304800" lvl="8" marL="4114800" rtl="0">
              <a:spcBef>
                <a:spcPts val="0"/>
              </a:spcBef>
              <a:spcAft>
                <a:spcPts val="0"/>
              </a:spcAft>
              <a:buClr>
                <a:srgbClr val="434343"/>
              </a:buClr>
              <a:buSzPts val="1200"/>
              <a:buFont typeface="Roboto Condensed Light"/>
              <a:buChar char="■"/>
              <a:defRPr/>
            </a:lvl9pPr>
          </a:lstStyle>
          <a:p/>
        </p:txBody>
      </p:sp>
      <p:sp>
        <p:nvSpPr>
          <p:cNvPr id="183" name="Google Shape;183;p16"/>
          <p:cNvSpPr/>
          <p:nvPr/>
        </p:nvSpPr>
        <p:spPr>
          <a:xfrm rot="-5400000">
            <a:off x="8831325" y="6254097"/>
            <a:ext cx="3960000" cy="39600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rot="-5400000">
            <a:off x="9094075" y="6614097"/>
            <a:ext cx="3348000" cy="3240000"/>
          </a:xfrm>
          <a:prstGeom prst="blockArc">
            <a:avLst>
              <a:gd fmla="val 17566721" name="adj1"/>
              <a:gd fmla="val 61087" name="adj2"/>
              <a:gd fmla="val 4853" name="adj3"/>
            </a:avLst>
          </a:prstGeom>
          <a:gradFill>
            <a:gsLst>
              <a:gs pos="0">
                <a:schemeClr val="lt2"/>
              </a:gs>
              <a:gs pos="36000">
                <a:schemeClr val="dk2"/>
              </a:gs>
              <a:gs pos="6500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bg>
      <p:bgPr>
        <a:solidFill>
          <a:schemeClr val="dk1"/>
        </a:solidFill>
      </p:bgPr>
    </p:bg>
    <p:spTree>
      <p:nvGrpSpPr>
        <p:cNvPr id="185" name="Shape 185"/>
        <p:cNvGrpSpPr/>
        <p:nvPr/>
      </p:nvGrpSpPr>
      <p:grpSpPr>
        <a:xfrm>
          <a:off x="0" y="0"/>
          <a:ext cx="0" cy="0"/>
          <a:chOff x="0" y="0"/>
          <a:chExt cx="0" cy="0"/>
        </a:xfrm>
      </p:grpSpPr>
      <p:sp>
        <p:nvSpPr>
          <p:cNvPr id="186" name="Google Shape;186;p17"/>
          <p:cNvSpPr txBox="1"/>
          <p:nvPr>
            <p:ph type="ctrTitle"/>
          </p:nvPr>
        </p:nvSpPr>
        <p:spPr>
          <a:xfrm flipH="1">
            <a:off x="1083026" y="880325"/>
            <a:ext cx="5908200" cy="16371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100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7" name="Google Shape;187;p17"/>
          <p:cNvSpPr txBox="1"/>
          <p:nvPr>
            <p:ph idx="1" type="subTitle"/>
          </p:nvPr>
        </p:nvSpPr>
        <p:spPr>
          <a:xfrm flipH="1">
            <a:off x="1083066" y="2753675"/>
            <a:ext cx="5561400" cy="1971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800"/>
              <a:buNone/>
              <a:defRPr sz="20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8" name="Google Shape;188;p17"/>
          <p:cNvSpPr/>
          <p:nvPr/>
        </p:nvSpPr>
        <p:spPr>
          <a:xfrm flipH="1">
            <a:off x="7582675" y="5038991"/>
            <a:ext cx="5748600" cy="57486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flipH="1" rot="10800000">
            <a:off x="8602497" y="5995777"/>
            <a:ext cx="3709200" cy="3709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flipH="1" rot="5400000">
            <a:off x="7475398" y="4975952"/>
            <a:ext cx="5097900" cy="1776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flipH="1" rot="5400000">
            <a:off x="6628451" y="4975952"/>
            <a:ext cx="5097900" cy="1776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a:off x="8027074" y="5498796"/>
            <a:ext cx="4860000" cy="4703400"/>
          </a:xfrm>
          <a:prstGeom prst="blockArc">
            <a:avLst>
              <a:gd fmla="val 13298867" name="adj1"/>
              <a:gd fmla="val 1389" name="adj2"/>
              <a:gd fmla="val 5063" name="adj3"/>
            </a:avLst>
          </a:prstGeom>
          <a:gradFill>
            <a:gsLst>
              <a:gs pos="0">
                <a:schemeClr val="lt2"/>
              </a:gs>
              <a:gs pos="36000">
                <a:schemeClr val="dk2"/>
              </a:gs>
              <a:gs pos="6500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flipH="1" rot="5400000">
            <a:off x="7051925" y="4975952"/>
            <a:ext cx="5097900" cy="1776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flipH="1" rot="5400000">
            <a:off x="6204978" y="4975952"/>
            <a:ext cx="5097900" cy="1776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flipH="1" rot="10800000">
            <a:off x="9279467" y="6673090"/>
            <a:ext cx="2355000" cy="2354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txBox="1"/>
          <p:nvPr/>
        </p:nvSpPr>
        <p:spPr>
          <a:xfrm flipH="1">
            <a:off x="1083100" y="5827400"/>
            <a:ext cx="5410800" cy="5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lt1"/>
                </a:solidFill>
                <a:latin typeface="Raleway"/>
                <a:ea typeface="Raleway"/>
                <a:cs typeface="Raleway"/>
                <a:sym typeface="Raleway"/>
              </a:rPr>
              <a:t>CREDITS: This presentation template was created by </a:t>
            </a:r>
            <a:r>
              <a:rPr b="1" lang="en" sz="1200">
                <a:solidFill>
                  <a:schemeClr val="lt1"/>
                </a:solidFill>
                <a:uFill>
                  <a:noFill/>
                </a:uFill>
                <a:latin typeface="Raleway"/>
                <a:ea typeface="Raleway"/>
                <a:cs typeface="Raleway"/>
                <a:sym typeface="Raleway"/>
                <a:hlinkClick r:id="rId2">
                  <a:extLst>
                    <a:ext uri="{A12FA001-AC4F-418D-AE19-62706E023703}">
                      <ahyp:hlinkClr val="tx"/>
                    </a:ext>
                  </a:extLst>
                </a:hlinkClick>
              </a:rPr>
              <a:t>Slidesgo</a:t>
            </a:r>
            <a:r>
              <a:rPr lang="en" sz="1200">
                <a:solidFill>
                  <a:schemeClr val="lt1"/>
                </a:solidFill>
                <a:latin typeface="Raleway"/>
                <a:ea typeface="Raleway"/>
                <a:cs typeface="Raleway"/>
                <a:sym typeface="Raleway"/>
              </a:rPr>
              <a:t>, including icons by </a:t>
            </a:r>
            <a:r>
              <a:rPr b="1" lang="en" sz="1200">
                <a:solidFill>
                  <a:schemeClr val="lt1"/>
                </a:solidFill>
                <a:uFill>
                  <a:noFill/>
                </a:uFill>
                <a:latin typeface="Raleway"/>
                <a:ea typeface="Raleway"/>
                <a:cs typeface="Raleway"/>
                <a:sym typeface="Raleway"/>
                <a:hlinkClick r:id="rId3">
                  <a:extLst>
                    <a:ext uri="{A12FA001-AC4F-418D-AE19-62706E023703}">
                      <ahyp:hlinkClr val="tx"/>
                    </a:ext>
                  </a:extLst>
                </a:hlinkClick>
              </a:rPr>
              <a:t>Flaticon</a:t>
            </a:r>
            <a:r>
              <a:rPr lang="en" sz="1200">
                <a:solidFill>
                  <a:schemeClr val="lt1"/>
                </a:solidFill>
                <a:latin typeface="Raleway"/>
                <a:ea typeface="Raleway"/>
                <a:cs typeface="Raleway"/>
                <a:sym typeface="Raleway"/>
              </a:rPr>
              <a:t> and infographics &amp; images by </a:t>
            </a:r>
            <a:r>
              <a:rPr b="1" lang="en" sz="1200">
                <a:solidFill>
                  <a:schemeClr val="lt1"/>
                </a:solidFill>
                <a:uFill>
                  <a:noFill/>
                </a:uFill>
                <a:latin typeface="Raleway"/>
                <a:ea typeface="Raleway"/>
                <a:cs typeface="Raleway"/>
                <a:sym typeface="Raleway"/>
                <a:hlinkClick r:id="rId4">
                  <a:extLst>
                    <a:ext uri="{A12FA001-AC4F-418D-AE19-62706E023703}">
                      <ahyp:hlinkClr val="tx"/>
                    </a:ext>
                  </a:extLst>
                </a:hlinkClick>
              </a:rPr>
              <a:t>Freepik</a:t>
            </a:r>
            <a:endParaRPr b="1" sz="1200">
              <a:solidFill>
                <a:schemeClr val="lt1"/>
              </a:solidFill>
              <a:highlight>
                <a:srgbClr val="DFDEFC"/>
              </a:highlight>
              <a:latin typeface="Raleway"/>
              <a:ea typeface="Raleway"/>
              <a:cs typeface="Raleway"/>
              <a:sym typeface="Raleway"/>
            </a:endParaRPr>
          </a:p>
        </p:txBody>
      </p:sp>
      <p:grpSp>
        <p:nvGrpSpPr>
          <p:cNvPr id="197" name="Google Shape;197;p17"/>
          <p:cNvGrpSpPr/>
          <p:nvPr/>
        </p:nvGrpSpPr>
        <p:grpSpPr>
          <a:xfrm>
            <a:off x="9817857" y="847113"/>
            <a:ext cx="1378750" cy="3141929"/>
            <a:chOff x="10198857" y="2142513"/>
            <a:chExt cx="1378750" cy="3141929"/>
          </a:xfrm>
        </p:grpSpPr>
        <p:sp>
          <p:nvSpPr>
            <p:cNvPr id="198" name="Google Shape;198;p17"/>
            <p:cNvSpPr/>
            <p:nvPr/>
          </p:nvSpPr>
          <p:spPr>
            <a:xfrm rot="-5692820">
              <a:off x="10250300" y="2186118"/>
              <a:ext cx="1162855" cy="1171056"/>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p:nvPr/>
          </p:nvSpPr>
          <p:spPr>
            <a:xfrm rot="-5692820">
              <a:off x="10306805" y="3127950"/>
              <a:ext cx="1162855" cy="1171056"/>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rot="-5692820">
              <a:off x="10363310" y="4069781"/>
              <a:ext cx="1162855" cy="1171056"/>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_1_1">
    <p:spTree>
      <p:nvGrpSpPr>
        <p:cNvPr id="201" name="Shape 201"/>
        <p:cNvGrpSpPr/>
        <p:nvPr/>
      </p:nvGrpSpPr>
      <p:grpSpPr>
        <a:xfrm>
          <a:off x="0" y="0"/>
          <a:ext cx="0" cy="0"/>
          <a:chOff x="0" y="0"/>
          <a:chExt cx="0" cy="0"/>
        </a:xfrm>
      </p:grpSpPr>
      <p:cxnSp>
        <p:nvCxnSpPr>
          <p:cNvPr id="202" name="Google Shape;202;p18"/>
          <p:cNvCxnSpPr/>
          <p:nvPr/>
        </p:nvCxnSpPr>
        <p:spPr>
          <a:xfrm>
            <a:off x="365349" y="1356288"/>
            <a:ext cx="9839700" cy="0"/>
          </a:xfrm>
          <a:prstGeom prst="straightConnector1">
            <a:avLst/>
          </a:prstGeom>
          <a:noFill/>
          <a:ln cap="flat" cmpd="sng" w="19050">
            <a:solidFill>
              <a:schemeClr val="lt1"/>
            </a:solidFill>
            <a:prstDash val="solid"/>
            <a:round/>
            <a:headEnd len="med" w="med" type="none"/>
            <a:tailEnd len="med" w="med" type="diamond"/>
          </a:ln>
        </p:spPr>
      </p:cxnSp>
      <p:sp>
        <p:nvSpPr>
          <p:cNvPr id="203" name="Google Shape;203;p18"/>
          <p:cNvSpPr/>
          <p:nvPr/>
        </p:nvSpPr>
        <p:spPr>
          <a:xfrm flipH="1">
            <a:off x="-644580" y="720795"/>
            <a:ext cx="1259886" cy="1259886"/>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txBox="1"/>
          <p:nvPr>
            <p:ph type="title"/>
          </p:nvPr>
        </p:nvSpPr>
        <p:spPr>
          <a:xfrm>
            <a:off x="882000" y="644400"/>
            <a:ext cx="7871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3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blank">
  <p:cSld name="BLANK">
    <p:spTree>
      <p:nvGrpSpPr>
        <p:cNvPr id="208" name="Shape 208"/>
        <p:cNvGrpSpPr/>
        <p:nvPr/>
      </p:nvGrpSpPr>
      <p:grpSpPr>
        <a:xfrm>
          <a:off x="0" y="0"/>
          <a:ext cx="0" cy="0"/>
          <a:chOff x="0" y="0"/>
          <a:chExt cx="0" cy="0"/>
        </a:xfrm>
      </p:grpSpPr>
      <p:sp>
        <p:nvSpPr>
          <p:cNvPr id="209" name="Google Shape;209;p20"/>
          <p:cNvSpPr txBox="1"/>
          <p:nvPr>
            <p:ph type="title"/>
          </p:nvPr>
        </p:nvSpPr>
        <p:spPr>
          <a:xfrm>
            <a:off x="1248920" y="476000"/>
            <a:ext cx="8240400" cy="708900"/>
          </a:xfrm>
          <a:prstGeom prst="rect">
            <a:avLst/>
          </a:prstGeom>
        </p:spPr>
        <p:txBody>
          <a:bodyPr anchorCtr="0" anchor="t" bIns="116050" lIns="116050" spcFirstLastPara="1" rIns="116050" wrap="square" tIns="116050">
            <a:noAutofit/>
          </a:bodyPr>
          <a:lstStyle>
            <a:lvl1pPr lvl="0"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1pPr>
            <a:lvl2pPr lvl="1"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2pPr>
            <a:lvl3pPr lvl="2"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3pPr>
            <a:lvl4pPr lvl="3"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4pPr>
            <a:lvl5pPr lvl="4"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5pPr>
            <a:lvl6pPr lvl="5"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6pPr>
            <a:lvl7pPr lvl="6"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7pPr>
            <a:lvl8pPr lvl="7"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8pPr>
            <a:lvl9pPr lvl="8"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9pPr>
          </a:lstStyle>
          <a:p/>
        </p:txBody>
      </p:sp>
      <p:sp>
        <p:nvSpPr>
          <p:cNvPr id="210" name="Google Shape;210;p20"/>
          <p:cNvSpPr txBox="1"/>
          <p:nvPr>
            <p:ph idx="1" type="body"/>
          </p:nvPr>
        </p:nvSpPr>
        <p:spPr>
          <a:xfrm>
            <a:off x="1225827" y="1348115"/>
            <a:ext cx="8240400" cy="4993200"/>
          </a:xfrm>
          <a:prstGeom prst="rect">
            <a:avLst/>
          </a:prstGeom>
        </p:spPr>
        <p:txBody>
          <a:bodyPr anchorCtr="0" anchor="t" bIns="116050" lIns="116050" spcFirstLastPara="1" rIns="116050" wrap="square" tIns="116050">
            <a:noAutofit/>
          </a:bodyPr>
          <a:lstStyle>
            <a:lvl1pPr indent="-317500" lvl="0" marL="457200" rtl="0">
              <a:lnSpc>
                <a:spcPct val="115000"/>
              </a:lnSpc>
              <a:spcBef>
                <a:spcPts val="0"/>
              </a:spcBef>
              <a:spcAft>
                <a:spcPts val="0"/>
              </a:spcAft>
              <a:buClr>
                <a:schemeClr val="lt1"/>
              </a:buClr>
              <a:buSzPts val="1400"/>
              <a:buFont typeface="Arial"/>
              <a:buChar char="●"/>
              <a:defRPr sz="1400">
                <a:solidFill>
                  <a:schemeClr val="lt1"/>
                </a:solidFill>
                <a:latin typeface="Arial"/>
                <a:ea typeface="Arial"/>
                <a:cs typeface="Arial"/>
                <a:sym typeface="Arial"/>
              </a:defRPr>
            </a:lvl1pPr>
            <a:lvl2pPr indent="-317500" lvl="1" marL="914400" rtl="0">
              <a:lnSpc>
                <a:spcPct val="115000"/>
              </a:lnSpc>
              <a:spcBef>
                <a:spcPts val="0"/>
              </a:spcBef>
              <a:spcAft>
                <a:spcPts val="0"/>
              </a:spcAft>
              <a:buClr>
                <a:schemeClr val="lt1"/>
              </a:buClr>
              <a:buSzPts val="1400"/>
              <a:buFont typeface="Arial"/>
              <a:buChar char="○"/>
              <a:defRPr sz="1400">
                <a:solidFill>
                  <a:schemeClr val="lt1"/>
                </a:solidFill>
                <a:latin typeface="Arial"/>
                <a:ea typeface="Arial"/>
                <a:cs typeface="Arial"/>
                <a:sym typeface="Arial"/>
              </a:defRPr>
            </a:lvl2pPr>
            <a:lvl3pPr indent="-317500" lvl="2" marL="1371600" rtl="0">
              <a:lnSpc>
                <a:spcPct val="115000"/>
              </a:lnSpc>
              <a:spcBef>
                <a:spcPts val="0"/>
              </a:spcBef>
              <a:spcAft>
                <a:spcPts val="0"/>
              </a:spcAft>
              <a:buClr>
                <a:schemeClr val="lt1"/>
              </a:buClr>
              <a:buSzPts val="1400"/>
              <a:buFont typeface="Arial"/>
              <a:buChar char="■"/>
              <a:defRPr sz="1400">
                <a:solidFill>
                  <a:schemeClr val="lt1"/>
                </a:solidFill>
                <a:latin typeface="Arial"/>
                <a:ea typeface="Arial"/>
                <a:cs typeface="Arial"/>
                <a:sym typeface="Arial"/>
              </a:defRPr>
            </a:lvl3pPr>
            <a:lvl4pPr indent="-317500" lvl="3" marL="1828800" rtl="0">
              <a:lnSpc>
                <a:spcPct val="115000"/>
              </a:lnSpc>
              <a:spcBef>
                <a:spcPts val="0"/>
              </a:spcBef>
              <a:spcAft>
                <a:spcPts val="0"/>
              </a:spcAft>
              <a:buClr>
                <a:schemeClr val="lt1"/>
              </a:buClr>
              <a:buSzPts val="1400"/>
              <a:buFont typeface="Arial"/>
              <a:buChar char="●"/>
              <a:defRPr sz="1400">
                <a:solidFill>
                  <a:schemeClr val="lt1"/>
                </a:solidFill>
                <a:latin typeface="Arial"/>
                <a:ea typeface="Arial"/>
                <a:cs typeface="Arial"/>
                <a:sym typeface="Arial"/>
              </a:defRPr>
            </a:lvl4pPr>
            <a:lvl5pPr indent="-317500" lvl="4" marL="2286000" rtl="0">
              <a:lnSpc>
                <a:spcPct val="115000"/>
              </a:lnSpc>
              <a:spcBef>
                <a:spcPts val="0"/>
              </a:spcBef>
              <a:spcAft>
                <a:spcPts val="0"/>
              </a:spcAft>
              <a:buClr>
                <a:schemeClr val="lt1"/>
              </a:buClr>
              <a:buSzPts val="1400"/>
              <a:buFont typeface="Arial"/>
              <a:buChar char="○"/>
              <a:defRPr sz="1400">
                <a:solidFill>
                  <a:schemeClr val="lt1"/>
                </a:solidFill>
                <a:latin typeface="Arial"/>
                <a:ea typeface="Arial"/>
                <a:cs typeface="Arial"/>
                <a:sym typeface="Arial"/>
              </a:defRPr>
            </a:lvl5pPr>
            <a:lvl6pPr indent="-317500" lvl="5" marL="2743200" rtl="0">
              <a:lnSpc>
                <a:spcPct val="115000"/>
              </a:lnSpc>
              <a:spcBef>
                <a:spcPts val="0"/>
              </a:spcBef>
              <a:spcAft>
                <a:spcPts val="0"/>
              </a:spcAft>
              <a:buClr>
                <a:schemeClr val="lt1"/>
              </a:buClr>
              <a:buSzPts val="1400"/>
              <a:buFont typeface="Arial"/>
              <a:buChar char="■"/>
              <a:defRPr sz="1400">
                <a:solidFill>
                  <a:schemeClr val="lt1"/>
                </a:solidFill>
                <a:latin typeface="Arial"/>
                <a:ea typeface="Arial"/>
                <a:cs typeface="Arial"/>
                <a:sym typeface="Arial"/>
              </a:defRPr>
            </a:lvl6pPr>
            <a:lvl7pPr indent="-317500" lvl="6" marL="3200400" rtl="0">
              <a:lnSpc>
                <a:spcPct val="115000"/>
              </a:lnSpc>
              <a:spcBef>
                <a:spcPts val="0"/>
              </a:spcBef>
              <a:spcAft>
                <a:spcPts val="0"/>
              </a:spcAft>
              <a:buClr>
                <a:schemeClr val="lt1"/>
              </a:buClr>
              <a:buSzPts val="1400"/>
              <a:buFont typeface="Arial"/>
              <a:buChar char="●"/>
              <a:defRPr sz="1400">
                <a:solidFill>
                  <a:schemeClr val="lt1"/>
                </a:solidFill>
                <a:latin typeface="Arial"/>
                <a:ea typeface="Arial"/>
                <a:cs typeface="Arial"/>
                <a:sym typeface="Arial"/>
              </a:defRPr>
            </a:lvl7pPr>
            <a:lvl8pPr indent="-317500" lvl="7" marL="3657600" rtl="0">
              <a:lnSpc>
                <a:spcPct val="115000"/>
              </a:lnSpc>
              <a:spcBef>
                <a:spcPts val="0"/>
              </a:spcBef>
              <a:spcAft>
                <a:spcPts val="0"/>
              </a:spcAft>
              <a:buClr>
                <a:schemeClr val="lt1"/>
              </a:buClr>
              <a:buSzPts val="1400"/>
              <a:buFont typeface="Arial"/>
              <a:buChar char="○"/>
              <a:defRPr sz="1400">
                <a:solidFill>
                  <a:schemeClr val="lt1"/>
                </a:solidFill>
                <a:latin typeface="Arial"/>
                <a:ea typeface="Arial"/>
                <a:cs typeface="Arial"/>
                <a:sym typeface="Arial"/>
              </a:defRPr>
            </a:lvl8pPr>
            <a:lvl9pPr indent="-317500" lvl="8" marL="4114800" rtl="0">
              <a:lnSpc>
                <a:spcPct val="115000"/>
              </a:lnSpc>
              <a:spcBef>
                <a:spcPts val="0"/>
              </a:spcBef>
              <a:spcAft>
                <a:spcPts val="0"/>
              </a:spcAft>
              <a:buClr>
                <a:schemeClr val="lt1"/>
              </a:buClr>
              <a:buSzPts val="1400"/>
              <a:buFont typeface="Arial"/>
              <a:buChar char="■"/>
              <a:defRPr sz="1400">
                <a:solidFill>
                  <a:schemeClr val="lt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LANK_1">
    <p:spTree>
      <p:nvGrpSpPr>
        <p:cNvPr id="211" name="Shape 211"/>
        <p:cNvGrpSpPr/>
        <p:nvPr/>
      </p:nvGrpSpPr>
      <p:grpSpPr>
        <a:xfrm>
          <a:off x="0" y="0"/>
          <a:ext cx="0" cy="0"/>
          <a:chOff x="0" y="0"/>
          <a:chExt cx="0" cy="0"/>
        </a:xfrm>
      </p:grpSpPr>
      <p:sp>
        <p:nvSpPr>
          <p:cNvPr id="212" name="Google Shape;212;p21"/>
          <p:cNvSpPr txBox="1"/>
          <p:nvPr>
            <p:ph type="title"/>
          </p:nvPr>
        </p:nvSpPr>
        <p:spPr>
          <a:xfrm>
            <a:off x="1248920" y="476000"/>
            <a:ext cx="8240400" cy="708900"/>
          </a:xfrm>
          <a:prstGeom prst="rect">
            <a:avLst/>
          </a:prstGeom>
        </p:spPr>
        <p:txBody>
          <a:bodyPr anchorCtr="0" anchor="t" bIns="116050" lIns="116050" spcFirstLastPara="1" rIns="116050" wrap="square" tIns="116050">
            <a:noAutofit/>
          </a:bodyPr>
          <a:lstStyle>
            <a:lvl1pPr lvl="0"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1pPr>
            <a:lvl2pPr lvl="1"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2pPr>
            <a:lvl3pPr lvl="2"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3pPr>
            <a:lvl4pPr lvl="3"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4pPr>
            <a:lvl5pPr lvl="4"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5pPr>
            <a:lvl6pPr lvl="5"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6pPr>
            <a:lvl7pPr lvl="6"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7pPr>
            <a:lvl8pPr lvl="7"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8pPr>
            <a:lvl9pPr lvl="8"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3"/>
          <p:cNvSpPr txBox="1"/>
          <p:nvPr>
            <p:ph type="title"/>
          </p:nvPr>
        </p:nvSpPr>
        <p:spPr>
          <a:xfrm>
            <a:off x="364468" y="3161354"/>
            <a:ext cx="9963000" cy="1237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cxnSp>
        <p:nvCxnSpPr>
          <p:cNvPr id="30" name="Google Shape;30;p3"/>
          <p:cNvCxnSpPr/>
          <p:nvPr/>
        </p:nvCxnSpPr>
        <p:spPr>
          <a:xfrm>
            <a:off x="-128826" y="5572950"/>
            <a:ext cx="8304900" cy="0"/>
          </a:xfrm>
          <a:prstGeom prst="straightConnector1">
            <a:avLst/>
          </a:prstGeom>
          <a:noFill/>
          <a:ln cap="flat" cmpd="sng" w="19050">
            <a:solidFill>
              <a:schemeClr val="lt1"/>
            </a:solidFill>
            <a:prstDash val="solid"/>
            <a:round/>
            <a:headEnd len="med" w="med" type="none"/>
            <a:tailEnd len="med" w="med" type="diamond"/>
          </a:ln>
        </p:spPr>
      </p:cxnSp>
      <p:sp>
        <p:nvSpPr>
          <p:cNvPr id="31" name="Google Shape;31;p3"/>
          <p:cNvSpPr/>
          <p:nvPr/>
        </p:nvSpPr>
        <p:spPr>
          <a:xfrm>
            <a:off x="-1057226" y="4503087"/>
            <a:ext cx="2139737" cy="2139737"/>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1_1">
    <p:spTree>
      <p:nvGrpSpPr>
        <p:cNvPr id="213" name="Shape 213"/>
        <p:cNvGrpSpPr/>
        <p:nvPr/>
      </p:nvGrpSpPr>
      <p:grpSpPr>
        <a:xfrm>
          <a:off x="0" y="0"/>
          <a:ext cx="0" cy="0"/>
          <a:chOff x="0" y="0"/>
          <a:chExt cx="0" cy="0"/>
        </a:xfrm>
      </p:grpSpPr>
      <p:sp>
        <p:nvSpPr>
          <p:cNvPr id="214" name="Google Shape;214;p22"/>
          <p:cNvSpPr txBox="1"/>
          <p:nvPr>
            <p:ph type="title"/>
          </p:nvPr>
        </p:nvSpPr>
        <p:spPr>
          <a:xfrm>
            <a:off x="1248920" y="476000"/>
            <a:ext cx="8240400" cy="708900"/>
          </a:xfrm>
          <a:prstGeom prst="rect">
            <a:avLst/>
          </a:prstGeom>
        </p:spPr>
        <p:txBody>
          <a:bodyPr anchorCtr="0" anchor="t" bIns="116050" lIns="116050" spcFirstLastPara="1" rIns="116050" wrap="square" tIns="116050">
            <a:noAutofit/>
          </a:bodyPr>
          <a:lstStyle>
            <a:lvl1pPr lvl="0"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1pPr>
            <a:lvl2pPr lvl="1"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2pPr>
            <a:lvl3pPr lvl="2"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3pPr>
            <a:lvl4pPr lvl="3"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4pPr>
            <a:lvl5pPr lvl="4"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5pPr>
            <a:lvl6pPr lvl="5"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6pPr>
            <a:lvl7pPr lvl="6"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7pPr>
            <a:lvl8pPr lvl="7"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8pPr>
            <a:lvl9pPr lvl="8"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9pPr>
          </a:lstStyle>
          <a:p/>
        </p:txBody>
      </p:sp>
      <p:sp>
        <p:nvSpPr>
          <p:cNvPr id="215" name="Google Shape;215;p22"/>
          <p:cNvSpPr txBox="1"/>
          <p:nvPr>
            <p:ph idx="1" type="subTitle"/>
          </p:nvPr>
        </p:nvSpPr>
        <p:spPr>
          <a:xfrm>
            <a:off x="1253422" y="1611542"/>
            <a:ext cx="8185200" cy="1054800"/>
          </a:xfrm>
          <a:prstGeom prst="rect">
            <a:avLst/>
          </a:prstGeom>
        </p:spPr>
        <p:txBody>
          <a:bodyPr anchorCtr="0" anchor="t" bIns="116050" lIns="116050" spcFirstLastPara="1" rIns="116050" wrap="square" tIns="116050">
            <a:noAutofit/>
          </a:bodyPr>
          <a:lstStyle>
            <a:lvl1pPr lvl="0" rtl="0" algn="ctr">
              <a:spcBef>
                <a:spcPts val="0"/>
              </a:spcBef>
              <a:spcAft>
                <a:spcPts val="0"/>
              </a:spcAft>
              <a:buClr>
                <a:schemeClr val="lt1"/>
              </a:buClr>
              <a:buSzPts val="1400"/>
              <a:buFont typeface="Arial"/>
              <a:buNone/>
              <a:defRPr>
                <a:solidFill>
                  <a:schemeClr val="lt1"/>
                </a:solidFill>
                <a:latin typeface="Arial"/>
                <a:ea typeface="Arial"/>
                <a:cs typeface="Arial"/>
                <a:sym typeface="Arial"/>
              </a:defRPr>
            </a:lvl1pPr>
            <a:lvl2pPr lvl="1" rtl="0" algn="ctr">
              <a:lnSpc>
                <a:spcPct val="100000"/>
              </a:lnSpc>
              <a:spcBef>
                <a:spcPts val="0"/>
              </a:spcBef>
              <a:spcAft>
                <a:spcPts val="0"/>
              </a:spcAft>
              <a:buClr>
                <a:schemeClr val="lt1"/>
              </a:buClr>
              <a:buSzPts val="1400"/>
              <a:buFont typeface="Arial"/>
              <a:buNone/>
              <a:defRPr>
                <a:solidFill>
                  <a:schemeClr val="lt1"/>
                </a:solidFill>
                <a:latin typeface="Arial"/>
                <a:ea typeface="Arial"/>
                <a:cs typeface="Arial"/>
                <a:sym typeface="Arial"/>
              </a:defRPr>
            </a:lvl2pPr>
            <a:lvl3pPr lvl="2" rtl="0" algn="ctr">
              <a:lnSpc>
                <a:spcPct val="100000"/>
              </a:lnSpc>
              <a:spcBef>
                <a:spcPts val="0"/>
              </a:spcBef>
              <a:spcAft>
                <a:spcPts val="0"/>
              </a:spcAft>
              <a:buClr>
                <a:schemeClr val="lt1"/>
              </a:buClr>
              <a:buSzPts val="1400"/>
              <a:buFont typeface="Arial"/>
              <a:buNone/>
              <a:defRPr>
                <a:solidFill>
                  <a:schemeClr val="lt1"/>
                </a:solidFill>
                <a:latin typeface="Arial"/>
                <a:ea typeface="Arial"/>
                <a:cs typeface="Arial"/>
                <a:sym typeface="Arial"/>
              </a:defRPr>
            </a:lvl3pPr>
            <a:lvl4pPr lvl="3" rtl="0" algn="ctr">
              <a:lnSpc>
                <a:spcPct val="100000"/>
              </a:lnSpc>
              <a:spcBef>
                <a:spcPts val="0"/>
              </a:spcBef>
              <a:spcAft>
                <a:spcPts val="0"/>
              </a:spcAft>
              <a:buClr>
                <a:schemeClr val="lt1"/>
              </a:buClr>
              <a:buSzPts val="1400"/>
              <a:buFont typeface="Arial"/>
              <a:buNone/>
              <a:defRPr>
                <a:solidFill>
                  <a:schemeClr val="lt1"/>
                </a:solidFill>
                <a:latin typeface="Arial"/>
                <a:ea typeface="Arial"/>
                <a:cs typeface="Arial"/>
                <a:sym typeface="Arial"/>
              </a:defRPr>
            </a:lvl4pPr>
            <a:lvl5pPr lvl="4" rtl="0" algn="ctr">
              <a:lnSpc>
                <a:spcPct val="100000"/>
              </a:lnSpc>
              <a:spcBef>
                <a:spcPts val="0"/>
              </a:spcBef>
              <a:spcAft>
                <a:spcPts val="0"/>
              </a:spcAft>
              <a:buClr>
                <a:schemeClr val="lt1"/>
              </a:buClr>
              <a:buSzPts val="1400"/>
              <a:buFont typeface="Arial"/>
              <a:buNone/>
              <a:defRPr>
                <a:solidFill>
                  <a:schemeClr val="lt1"/>
                </a:solidFill>
                <a:latin typeface="Arial"/>
                <a:ea typeface="Arial"/>
                <a:cs typeface="Arial"/>
                <a:sym typeface="Arial"/>
              </a:defRPr>
            </a:lvl5pPr>
            <a:lvl6pPr lvl="5" rtl="0" algn="ctr">
              <a:lnSpc>
                <a:spcPct val="100000"/>
              </a:lnSpc>
              <a:spcBef>
                <a:spcPts val="0"/>
              </a:spcBef>
              <a:spcAft>
                <a:spcPts val="0"/>
              </a:spcAft>
              <a:buClr>
                <a:schemeClr val="lt1"/>
              </a:buClr>
              <a:buSzPts val="1400"/>
              <a:buFont typeface="Arial"/>
              <a:buNone/>
              <a:defRPr>
                <a:solidFill>
                  <a:schemeClr val="lt1"/>
                </a:solidFill>
                <a:latin typeface="Arial"/>
                <a:ea typeface="Arial"/>
                <a:cs typeface="Arial"/>
                <a:sym typeface="Arial"/>
              </a:defRPr>
            </a:lvl6pPr>
            <a:lvl7pPr lvl="6" rtl="0" algn="ctr">
              <a:lnSpc>
                <a:spcPct val="100000"/>
              </a:lnSpc>
              <a:spcBef>
                <a:spcPts val="0"/>
              </a:spcBef>
              <a:spcAft>
                <a:spcPts val="0"/>
              </a:spcAft>
              <a:buClr>
                <a:schemeClr val="lt1"/>
              </a:buClr>
              <a:buSzPts val="1400"/>
              <a:buFont typeface="Arial"/>
              <a:buNone/>
              <a:defRPr>
                <a:solidFill>
                  <a:schemeClr val="lt1"/>
                </a:solidFill>
                <a:latin typeface="Arial"/>
                <a:ea typeface="Arial"/>
                <a:cs typeface="Arial"/>
                <a:sym typeface="Arial"/>
              </a:defRPr>
            </a:lvl7pPr>
            <a:lvl8pPr lvl="7" rtl="0" algn="ctr">
              <a:lnSpc>
                <a:spcPct val="100000"/>
              </a:lnSpc>
              <a:spcBef>
                <a:spcPts val="0"/>
              </a:spcBef>
              <a:spcAft>
                <a:spcPts val="0"/>
              </a:spcAft>
              <a:buClr>
                <a:schemeClr val="lt1"/>
              </a:buClr>
              <a:buSzPts val="1400"/>
              <a:buFont typeface="Arial"/>
              <a:buNone/>
              <a:defRPr>
                <a:solidFill>
                  <a:schemeClr val="lt1"/>
                </a:solidFill>
                <a:latin typeface="Arial"/>
                <a:ea typeface="Arial"/>
                <a:cs typeface="Arial"/>
                <a:sym typeface="Arial"/>
              </a:defRPr>
            </a:lvl8pPr>
            <a:lvl9pPr lvl="8" rtl="0" algn="ctr">
              <a:lnSpc>
                <a:spcPct val="100000"/>
              </a:lnSpc>
              <a:spcBef>
                <a:spcPts val="0"/>
              </a:spcBef>
              <a:spcAft>
                <a:spcPts val="0"/>
              </a:spcAft>
              <a:buClr>
                <a:schemeClr val="lt1"/>
              </a:buClr>
              <a:buSzPts val="1400"/>
              <a:buFont typeface="Arial"/>
              <a:buNone/>
              <a:defRPr>
                <a:solidFill>
                  <a:schemeClr val="lt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_1_1_1">
    <p:spTree>
      <p:nvGrpSpPr>
        <p:cNvPr id="216" name="Shape 21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cxnSp>
        <p:nvCxnSpPr>
          <p:cNvPr id="33" name="Google Shape;33;p4"/>
          <p:cNvCxnSpPr/>
          <p:nvPr/>
        </p:nvCxnSpPr>
        <p:spPr>
          <a:xfrm>
            <a:off x="365349" y="1356288"/>
            <a:ext cx="7194000" cy="0"/>
          </a:xfrm>
          <a:prstGeom prst="straightConnector1">
            <a:avLst/>
          </a:prstGeom>
          <a:noFill/>
          <a:ln cap="flat" cmpd="sng" w="19050">
            <a:solidFill>
              <a:schemeClr val="lt1"/>
            </a:solidFill>
            <a:prstDash val="solid"/>
            <a:round/>
            <a:headEnd len="med" w="med" type="none"/>
            <a:tailEnd len="med" w="med" type="diamond"/>
          </a:ln>
        </p:spPr>
      </p:cxnSp>
      <p:sp>
        <p:nvSpPr>
          <p:cNvPr id="34" name="Google Shape;34;p4"/>
          <p:cNvSpPr/>
          <p:nvPr/>
        </p:nvSpPr>
        <p:spPr>
          <a:xfrm flipH="1">
            <a:off x="-644580" y="720795"/>
            <a:ext cx="1259886" cy="1259886"/>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3076720" y="3665225"/>
            <a:ext cx="3960000" cy="39600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rot="10800000">
            <a:off x="-2374270" y="4324425"/>
            <a:ext cx="2555100" cy="2555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10800000">
            <a:off x="-1907920" y="4790925"/>
            <a:ext cx="1622400" cy="1622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2770720" y="3981975"/>
            <a:ext cx="3348000" cy="3240000"/>
          </a:xfrm>
          <a:prstGeom prst="blockArc">
            <a:avLst>
              <a:gd fmla="val 14897942" name="adj1"/>
              <a:gd fmla="val 1009294" name="adj2"/>
              <a:gd fmla="val 5526" name="adj3"/>
            </a:avLst>
          </a:prstGeom>
          <a:gradFill>
            <a:gsLst>
              <a:gs pos="0">
                <a:schemeClr val="lt2"/>
              </a:gs>
              <a:gs pos="36000">
                <a:schemeClr val="dk2"/>
              </a:gs>
              <a:gs pos="6500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rot="-5692898">
            <a:off x="10159911" y="907441"/>
            <a:ext cx="801072" cy="806722"/>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gradFill>
            <a:gsLst>
              <a:gs pos="0">
                <a:schemeClr val="accent2"/>
              </a:gs>
              <a:gs pos="50000">
                <a:schemeClr val="lt2"/>
              </a:gs>
              <a:gs pos="100000">
                <a:schemeClr val="lt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rot="-5692898">
            <a:off x="10198836" y="1582141"/>
            <a:ext cx="801072" cy="806722"/>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gradFill>
            <a:gsLst>
              <a:gs pos="0">
                <a:schemeClr val="accent2"/>
              </a:gs>
              <a:gs pos="50000">
                <a:schemeClr val="lt2"/>
              </a:gs>
              <a:gs pos="100000">
                <a:schemeClr val="lt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rot="-5692898">
            <a:off x="10237761" y="2256841"/>
            <a:ext cx="801072" cy="806722"/>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gradFill>
            <a:gsLst>
              <a:gs pos="0">
                <a:schemeClr val="accent2"/>
              </a:gs>
              <a:gs pos="50000">
                <a:schemeClr val="lt2"/>
              </a:gs>
              <a:gs pos="100000">
                <a:schemeClr val="lt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 name="Google Shape;43;p4"/>
          <p:cNvSpPr txBox="1"/>
          <p:nvPr>
            <p:ph idx="1" type="body"/>
          </p:nvPr>
        </p:nvSpPr>
        <p:spPr>
          <a:xfrm>
            <a:off x="883275" y="1545325"/>
            <a:ext cx="9241200" cy="5284200"/>
          </a:xfrm>
          <a:prstGeom prst="rect">
            <a:avLst/>
          </a:prstGeom>
        </p:spPr>
        <p:txBody>
          <a:bodyPr anchorCtr="0" anchor="t" bIns="91425" lIns="91425" spcFirstLastPara="1" rIns="91425" wrap="square" tIns="91425">
            <a:normAutofit/>
          </a:bodyPr>
          <a:lstStyle>
            <a:lvl1pPr indent="-274320" lvl="0" marL="457200" rtl="0">
              <a:spcBef>
                <a:spcPts val="0"/>
              </a:spcBef>
              <a:spcAft>
                <a:spcPts val="0"/>
              </a:spcAft>
              <a:buSzPts val="720"/>
              <a:buAutoNum type="arabicPeriod"/>
              <a:defRPr sz="1620"/>
            </a:lvl1pPr>
            <a:lvl2pPr indent="-264160" lvl="1" marL="914400" rtl="0">
              <a:spcBef>
                <a:spcPts val="0"/>
              </a:spcBef>
              <a:spcAft>
                <a:spcPts val="0"/>
              </a:spcAft>
              <a:buSzPts val="560"/>
              <a:buChar char="○"/>
              <a:defRPr sz="1620"/>
            </a:lvl2pPr>
            <a:lvl3pPr indent="-264160" lvl="2" marL="1371600" rtl="0">
              <a:spcBef>
                <a:spcPts val="0"/>
              </a:spcBef>
              <a:spcAft>
                <a:spcPts val="0"/>
              </a:spcAft>
              <a:buSzPts val="560"/>
              <a:buChar char="■"/>
              <a:defRPr/>
            </a:lvl3pPr>
            <a:lvl4pPr indent="-264160" lvl="3" marL="1828800" rtl="0">
              <a:spcBef>
                <a:spcPts val="0"/>
              </a:spcBef>
              <a:spcAft>
                <a:spcPts val="0"/>
              </a:spcAft>
              <a:buSzPts val="560"/>
              <a:buChar char="●"/>
              <a:defRPr/>
            </a:lvl4pPr>
            <a:lvl5pPr indent="-264160" lvl="4" marL="2286000" rtl="0">
              <a:spcBef>
                <a:spcPts val="0"/>
              </a:spcBef>
              <a:spcAft>
                <a:spcPts val="0"/>
              </a:spcAft>
              <a:buSzPts val="560"/>
              <a:buChar char="○"/>
              <a:defRPr/>
            </a:lvl5pPr>
            <a:lvl6pPr indent="-264160" lvl="5" marL="2743200" rtl="0">
              <a:spcBef>
                <a:spcPts val="0"/>
              </a:spcBef>
              <a:spcAft>
                <a:spcPts val="0"/>
              </a:spcAft>
              <a:buSzPts val="560"/>
              <a:buChar char="■"/>
              <a:defRPr/>
            </a:lvl6pPr>
            <a:lvl7pPr indent="-264160" lvl="6" marL="3200400" rtl="0">
              <a:spcBef>
                <a:spcPts val="0"/>
              </a:spcBef>
              <a:spcAft>
                <a:spcPts val="0"/>
              </a:spcAft>
              <a:buSzPts val="560"/>
              <a:buChar char="●"/>
              <a:defRPr/>
            </a:lvl7pPr>
            <a:lvl8pPr indent="-264159" lvl="7" marL="3657600" rtl="0">
              <a:spcBef>
                <a:spcPts val="0"/>
              </a:spcBef>
              <a:spcAft>
                <a:spcPts val="0"/>
              </a:spcAft>
              <a:buSzPts val="560"/>
              <a:buChar char="○"/>
              <a:defRPr/>
            </a:lvl8pPr>
            <a:lvl9pPr indent="-264159" lvl="8" marL="4114800" rtl="0">
              <a:spcBef>
                <a:spcPts val="0"/>
              </a:spcBef>
              <a:spcAft>
                <a:spcPts val="0"/>
              </a:spcAft>
              <a:buSzPts val="560"/>
              <a:buChar char="■"/>
              <a:defRPr/>
            </a:lvl9pPr>
          </a:lstStyle>
          <a:p/>
        </p:txBody>
      </p:sp>
      <p:cxnSp>
        <p:nvCxnSpPr>
          <p:cNvPr id="44" name="Google Shape;44;p4"/>
          <p:cNvCxnSpPr/>
          <p:nvPr/>
        </p:nvCxnSpPr>
        <p:spPr>
          <a:xfrm rot="10800000">
            <a:off x="1019099" y="6771513"/>
            <a:ext cx="9672900" cy="0"/>
          </a:xfrm>
          <a:prstGeom prst="straightConnector1">
            <a:avLst/>
          </a:prstGeom>
          <a:noFill/>
          <a:ln cap="flat" cmpd="sng" w="19050">
            <a:solidFill>
              <a:schemeClr val="lt1"/>
            </a:solidFill>
            <a:prstDash val="solid"/>
            <a:round/>
            <a:headEnd len="med" w="med" type="none"/>
            <a:tailEnd len="med" w="med" type="diamon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 name="Shape 45"/>
        <p:cNvGrpSpPr/>
        <p:nvPr/>
      </p:nvGrpSpPr>
      <p:grpSpPr>
        <a:xfrm>
          <a:off x="0" y="0"/>
          <a:ext cx="0" cy="0"/>
          <a:chOff x="0" y="0"/>
          <a:chExt cx="0" cy="0"/>
        </a:xfrm>
      </p:grpSpPr>
      <p:grpSp>
        <p:nvGrpSpPr>
          <p:cNvPr id="46" name="Google Shape;46;p5"/>
          <p:cNvGrpSpPr/>
          <p:nvPr/>
        </p:nvGrpSpPr>
        <p:grpSpPr>
          <a:xfrm>
            <a:off x="-2524625" y="-2198750"/>
            <a:ext cx="14953930" cy="12268867"/>
            <a:chOff x="-2524625" y="-2198750"/>
            <a:chExt cx="14953930" cy="12268867"/>
          </a:xfrm>
        </p:grpSpPr>
        <p:sp>
          <p:nvSpPr>
            <p:cNvPr id="47" name="Google Shape;47;p5"/>
            <p:cNvSpPr/>
            <p:nvPr/>
          </p:nvSpPr>
          <p:spPr>
            <a:xfrm>
              <a:off x="-2524625" y="5046617"/>
              <a:ext cx="5022600" cy="50235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1534625" y="6037367"/>
              <a:ext cx="3042600" cy="3042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rot="10800000">
              <a:off x="8469305" y="-2198750"/>
              <a:ext cx="3960000" cy="39600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9171755" y="-1453050"/>
              <a:ext cx="2555100" cy="2555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rot="5400000">
              <a:off x="8345531" y="699571"/>
              <a:ext cx="2421413" cy="997535"/>
              <a:chOff x="7831550" y="5578425"/>
              <a:chExt cx="2860500" cy="1056375"/>
            </a:xfrm>
          </p:grpSpPr>
          <p:sp>
            <p:nvSpPr>
              <p:cNvPr id="52" name="Google Shape;52;p5"/>
              <p:cNvSpPr/>
              <p:nvPr/>
            </p:nvSpPr>
            <p:spPr>
              <a:xfrm>
                <a:off x="7831550" y="5578425"/>
                <a:ext cx="2860500" cy="1296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7831550" y="5887350"/>
                <a:ext cx="2860500" cy="1296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7831550" y="6196275"/>
                <a:ext cx="2860500" cy="1296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7831550" y="6505200"/>
                <a:ext cx="2860500" cy="1296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5"/>
            <p:cNvSpPr/>
            <p:nvPr/>
          </p:nvSpPr>
          <p:spPr>
            <a:xfrm>
              <a:off x="9638105" y="-986550"/>
              <a:ext cx="1622400" cy="1622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rot="10800000">
              <a:off x="8775305" y="-1795500"/>
              <a:ext cx="3348000" cy="3240000"/>
            </a:xfrm>
            <a:prstGeom prst="blockArc">
              <a:avLst>
                <a:gd fmla="val 14295230" name="adj1"/>
                <a:gd fmla="val 1389" name="adj2"/>
                <a:gd fmla="val 5063" name="adj3"/>
              </a:avLst>
            </a:prstGeom>
            <a:gradFill>
              <a:gsLst>
                <a:gs pos="0">
                  <a:schemeClr val="lt2"/>
                </a:gs>
                <a:gs pos="36000">
                  <a:schemeClr val="dk2"/>
                </a:gs>
                <a:gs pos="6500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rot="10800000">
              <a:off x="9860855" y="-763950"/>
              <a:ext cx="1176900" cy="1176900"/>
            </a:xfrm>
            <a:prstGeom prst="ellipse">
              <a:avLst/>
            </a:prstGeom>
            <a:gradFill>
              <a:gsLst>
                <a:gs pos="0">
                  <a:schemeClr val="accent2"/>
                </a:gs>
                <a:gs pos="72000">
                  <a:schemeClr val="lt2"/>
                </a:gs>
                <a:gs pos="100000">
                  <a:schemeClr val="lt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rot="-5692898">
              <a:off x="10005561" y="1559291"/>
              <a:ext cx="801072" cy="806722"/>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rot="-5692898">
              <a:off x="10044486" y="2233991"/>
              <a:ext cx="801072" cy="806722"/>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rgbClr val="396B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rot="-5692898">
              <a:off x="10083411" y="2908691"/>
              <a:ext cx="801072" cy="806722"/>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9712338" y="-912467"/>
              <a:ext cx="1473934" cy="1473934"/>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2173325" y="5398367"/>
              <a:ext cx="4320000" cy="4320000"/>
            </a:xfrm>
            <a:prstGeom prst="blockArc">
              <a:avLst>
                <a:gd fmla="val 16196231" name="adj1"/>
                <a:gd fmla="val 1389" name="adj2"/>
                <a:gd fmla="val 5063" name="adj3"/>
              </a:avLst>
            </a:prstGeom>
            <a:gradFill>
              <a:gsLst>
                <a:gs pos="0">
                  <a:schemeClr val="lt2"/>
                </a:gs>
                <a:gs pos="43000">
                  <a:schemeClr val="lt2"/>
                </a:gs>
                <a:gs pos="58000">
                  <a:schemeClr val="dk2"/>
                </a:gs>
                <a:gs pos="73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5"/>
          <p:cNvSpPr txBox="1"/>
          <p:nvPr>
            <p:ph type="title"/>
          </p:nvPr>
        </p:nvSpPr>
        <p:spPr>
          <a:xfrm>
            <a:off x="730875" y="873175"/>
            <a:ext cx="4320000" cy="469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5"/>
          <p:cNvSpPr txBox="1"/>
          <p:nvPr>
            <p:ph idx="2" type="title"/>
          </p:nvPr>
        </p:nvSpPr>
        <p:spPr>
          <a:xfrm>
            <a:off x="5621475" y="3425875"/>
            <a:ext cx="4320000" cy="469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5"/>
          <p:cNvSpPr txBox="1"/>
          <p:nvPr>
            <p:ph idx="1" type="body"/>
          </p:nvPr>
        </p:nvSpPr>
        <p:spPr>
          <a:xfrm>
            <a:off x="730875" y="2250175"/>
            <a:ext cx="4320000" cy="2242500"/>
          </a:xfrm>
          <a:prstGeom prst="rect">
            <a:avLst/>
          </a:prstGeom>
        </p:spPr>
        <p:txBody>
          <a:bodyPr anchorCtr="0" anchor="t" bIns="91425" lIns="91425" spcFirstLastPara="1" rIns="91425" wrap="square" tIns="91425">
            <a:noAutofit/>
          </a:bodyPr>
          <a:lstStyle>
            <a:lvl1pPr indent="-274320" lvl="0" marL="457200" rtl="0">
              <a:lnSpc>
                <a:spcPct val="80000"/>
              </a:lnSpc>
              <a:spcBef>
                <a:spcPts val="0"/>
              </a:spcBef>
              <a:spcAft>
                <a:spcPts val="0"/>
              </a:spcAft>
              <a:buSzPts val="720"/>
              <a:buChar char="●"/>
              <a:defRPr sz="1420"/>
            </a:lvl1pPr>
            <a:lvl2pPr indent="-264160" lvl="1" marL="914400" rtl="0">
              <a:spcBef>
                <a:spcPts val="0"/>
              </a:spcBef>
              <a:spcAft>
                <a:spcPts val="0"/>
              </a:spcAft>
              <a:buSzPts val="560"/>
              <a:buChar char="○"/>
              <a:defRPr/>
            </a:lvl2pPr>
            <a:lvl3pPr indent="-264160" lvl="2" marL="1371600" rtl="0">
              <a:spcBef>
                <a:spcPts val="0"/>
              </a:spcBef>
              <a:spcAft>
                <a:spcPts val="0"/>
              </a:spcAft>
              <a:buSzPts val="560"/>
              <a:buChar char="■"/>
              <a:defRPr/>
            </a:lvl3pPr>
            <a:lvl4pPr indent="-264160" lvl="3" marL="1828800" rtl="0">
              <a:spcBef>
                <a:spcPts val="0"/>
              </a:spcBef>
              <a:spcAft>
                <a:spcPts val="0"/>
              </a:spcAft>
              <a:buSzPts val="560"/>
              <a:buChar char="●"/>
              <a:defRPr/>
            </a:lvl4pPr>
            <a:lvl5pPr indent="-264160" lvl="4" marL="2286000" rtl="0">
              <a:spcBef>
                <a:spcPts val="0"/>
              </a:spcBef>
              <a:spcAft>
                <a:spcPts val="0"/>
              </a:spcAft>
              <a:buSzPts val="560"/>
              <a:buChar char="○"/>
              <a:defRPr/>
            </a:lvl5pPr>
            <a:lvl6pPr indent="-264160" lvl="5" marL="2743200" rtl="0">
              <a:spcBef>
                <a:spcPts val="0"/>
              </a:spcBef>
              <a:spcAft>
                <a:spcPts val="0"/>
              </a:spcAft>
              <a:buSzPts val="560"/>
              <a:buChar char="■"/>
              <a:defRPr/>
            </a:lvl6pPr>
            <a:lvl7pPr indent="-264160" lvl="6" marL="3200400" rtl="0">
              <a:spcBef>
                <a:spcPts val="0"/>
              </a:spcBef>
              <a:spcAft>
                <a:spcPts val="0"/>
              </a:spcAft>
              <a:buSzPts val="560"/>
              <a:buChar char="●"/>
              <a:defRPr/>
            </a:lvl7pPr>
            <a:lvl8pPr indent="-264159" lvl="7" marL="3657600" rtl="0">
              <a:spcBef>
                <a:spcPts val="0"/>
              </a:spcBef>
              <a:spcAft>
                <a:spcPts val="0"/>
              </a:spcAft>
              <a:buSzPts val="560"/>
              <a:buChar char="○"/>
              <a:defRPr/>
            </a:lvl8pPr>
            <a:lvl9pPr indent="-264159" lvl="8" marL="4114800" rtl="0">
              <a:spcBef>
                <a:spcPts val="0"/>
              </a:spcBef>
              <a:spcAft>
                <a:spcPts val="0"/>
              </a:spcAft>
              <a:buSzPts val="560"/>
              <a:buChar char="■"/>
              <a:defRPr/>
            </a:lvl9pPr>
          </a:lstStyle>
          <a:p/>
        </p:txBody>
      </p:sp>
      <p:sp>
        <p:nvSpPr>
          <p:cNvPr id="67" name="Google Shape;67;p5"/>
          <p:cNvSpPr txBox="1"/>
          <p:nvPr>
            <p:ph idx="3" type="body"/>
          </p:nvPr>
        </p:nvSpPr>
        <p:spPr>
          <a:xfrm>
            <a:off x="5621475" y="4789550"/>
            <a:ext cx="4320000" cy="2242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6"/>
          <p:cNvSpPr/>
          <p:nvPr/>
        </p:nvSpPr>
        <p:spPr>
          <a:xfrm rot="-5400000">
            <a:off x="8831325" y="6254097"/>
            <a:ext cx="3960000" cy="39600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rot="-5400000">
            <a:off x="9094075" y="6614097"/>
            <a:ext cx="3348000" cy="3240000"/>
          </a:xfrm>
          <a:prstGeom prst="blockArc">
            <a:avLst>
              <a:gd fmla="val 17566721" name="adj1"/>
              <a:gd fmla="val 61087" name="adj2"/>
              <a:gd fmla="val 4853" name="adj3"/>
            </a:avLst>
          </a:prstGeom>
          <a:gradFill>
            <a:gsLst>
              <a:gs pos="0">
                <a:schemeClr val="lt2"/>
              </a:gs>
              <a:gs pos="36000">
                <a:schemeClr val="dk2"/>
              </a:gs>
              <a:gs pos="6500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txBox="1"/>
          <p:nvPr>
            <p:ph type="title"/>
          </p:nvPr>
        </p:nvSpPr>
        <p:spPr>
          <a:xfrm>
            <a:off x="882000" y="644400"/>
            <a:ext cx="6606000" cy="4698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3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72" name="Google Shape;72;p6"/>
          <p:cNvCxnSpPr/>
          <p:nvPr/>
        </p:nvCxnSpPr>
        <p:spPr>
          <a:xfrm>
            <a:off x="365349" y="1356288"/>
            <a:ext cx="9984300" cy="0"/>
          </a:xfrm>
          <a:prstGeom prst="straightConnector1">
            <a:avLst/>
          </a:prstGeom>
          <a:noFill/>
          <a:ln cap="flat" cmpd="sng" w="19050">
            <a:solidFill>
              <a:schemeClr val="lt1"/>
            </a:solidFill>
            <a:prstDash val="solid"/>
            <a:round/>
            <a:headEnd len="med" w="med" type="none"/>
            <a:tailEnd len="med" w="med" type="diamond"/>
          </a:ln>
        </p:spPr>
      </p:cxnSp>
      <p:sp>
        <p:nvSpPr>
          <p:cNvPr id="73" name="Google Shape;73;p6"/>
          <p:cNvSpPr/>
          <p:nvPr/>
        </p:nvSpPr>
        <p:spPr>
          <a:xfrm flipH="1">
            <a:off x="-644580" y="720795"/>
            <a:ext cx="1259886" cy="1259886"/>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74" name="Shape 74"/>
        <p:cNvGrpSpPr/>
        <p:nvPr/>
      </p:nvGrpSpPr>
      <p:grpSpPr>
        <a:xfrm>
          <a:off x="0" y="0"/>
          <a:ext cx="0" cy="0"/>
          <a:chOff x="0" y="0"/>
          <a:chExt cx="0" cy="0"/>
        </a:xfrm>
      </p:grpSpPr>
      <p:sp>
        <p:nvSpPr>
          <p:cNvPr id="75" name="Google Shape;75;p7"/>
          <p:cNvSpPr txBox="1"/>
          <p:nvPr>
            <p:ph type="title"/>
          </p:nvPr>
        </p:nvSpPr>
        <p:spPr>
          <a:xfrm>
            <a:off x="882000" y="644575"/>
            <a:ext cx="6677400" cy="469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sz="33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6" name="Google Shape;76;p7"/>
          <p:cNvSpPr txBox="1"/>
          <p:nvPr>
            <p:ph idx="1" type="body"/>
          </p:nvPr>
        </p:nvSpPr>
        <p:spPr>
          <a:xfrm>
            <a:off x="882000" y="1545325"/>
            <a:ext cx="6300000" cy="5284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sz="1620">
                <a:solidFill>
                  <a:schemeClr val="lt1"/>
                </a:solidFill>
              </a:defRPr>
            </a:lvl1pPr>
            <a:lvl2pPr indent="-264160" lvl="1" marL="914400" rtl="0">
              <a:spcBef>
                <a:spcPts val="0"/>
              </a:spcBef>
              <a:spcAft>
                <a:spcPts val="0"/>
              </a:spcAft>
              <a:buClr>
                <a:schemeClr val="lt1"/>
              </a:buClr>
              <a:buSzPts val="560"/>
              <a:buChar char="○"/>
              <a:defRPr sz="1620">
                <a:solidFill>
                  <a:schemeClr val="lt1"/>
                </a:solidFill>
              </a:defRPr>
            </a:lvl2pPr>
            <a:lvl3pPr indent="-264160" lvl="2" marL="1371600" rtl="0">
              <a:spcBef>
                <a:spcPts val="0"/>
              </a:spcBef>
              <a:spcAft>
                <a:spcPts val="0"/>
              </a:spcAft>
              <a:buClr>
                <a:schemeClr val="lt1"/>
              </a:buClr>
              <a:buSzPts val="560"/>
              <a:buChar char="■"/>
              <a:defRPr>
                <a:solidFill>
                  <a:schemeClr val="lt1"/>
                </a:solidFill>
              </a:defRPr>
            </a:lvl3pPr>
            <a:lvl4pPr indent="-264160" lvl="3" marL="1828800" rtl="0">
              <a:spcBef>
                <a:spcPts val="0"/>
              </a:spcBef>
              <a:spcAft>
                <a:spcPts val="0"/>
              </a:spcAft>
              <a:buClr>
                <a:schemeClr val="lt1"/>
              </a:buClr>
              <a:buSzPts val="560"/>
              <a:buChar char="●"/>
              <a:defRPr>
                <a:solidFill>
                  <a:schemeClr val="lt1"/>
                </a:solidFill>
              </a:defRPr>
            </a:lvl4pPr>
            <a:lvl5pPr indent="-264160" lvl="4" marL="2286000" rtl="0">
              <a:spcBef>
                <a:spcPts val="0"/>
              </a:spcBef>
              <a:spcAft>
                <a:spcPts val="0"/>
              </a:spcAft>
              <a:buClr>
                <a:schemeClr val="lt1"/>
              </a:buClr>
              <a:buSzPts val="560"/>
              <a:buChar char="○"/>
              <a:defRPr>
                <a:solidFill>
                  <a:schemeClr val="lt1"/>
                </a:solidFill>
              </a:defRPr>
            </a:lvl5pPr>
            <a:lvl6pPr indent="-264160" lvl="5" marL="2743200" rtl="0">
              <a:spcBef>
                <a:spcPts val="0"/>
              </a:spcBef>
              <a:spcAft>
                <a:spcPts val="0"/>
              </a:spcAft>
              <a:buClr>
                <a:schemeClr val="lt1"/>
              </a:buClr>
              <a:buSzPts val="560"/>
              <a:buChar char="■"/>
              <a:defRPr>
                <a:solidFill>
                  <a:schemeClr val="lt1"/>
                </a:solidFill>
              </a:defRPr>
            </a:lvl6pPr>
            <a:lvl7pPr indent="-264160" lvl="6" marL="3200400" rtl="0">
              <a:spcBef>
                <a:spcPts val="0"/>
              </a:spcBef>
              <a:spcAft>
                <a:spcPts val="0"/>
              </a:spcAft>
              <a:buClr>
                <a:schemeClr val="lt1"/>
              </a:buClr>
              <a:buSzPts val="560"/>
              <a:buChar char="●"/>
              <a:defRPr>
                <a:solidFill>
                  <a:schemeClr val="lt1"/>
                </a:solidFill>
              </a:defRPr>
            </a:lvl7pPr>
            <a:lvl8pPr indent="-264159" lvl="7" marL="3657600" rtl="0">
              <a:spcBef>
                <a:spcPts val="0"/>
              </a:spcBef>
              <a:spcAft>
                <a:spcPts val="0"/>
              </a:spcAft>
              <a:buClr>
                <a:schemeClr val="lt1"/>
              </a:buClr>
              <a:buSzPts val="560"/>
              <a:buChar char="○"/>
              <a:defRPr>
                <a:solidFill>
                  <a:schemeClr val="lt1"/>
                </a:solidFill>
              </a:defRPr>
            </a:lvl8pPr>
            <a:lvl9pPr indent="-264159" lvl="8" marL="4114800" rtl="0">
              <a:spcBef>
                <a:spcPts val="0"/>
              </a:spcBef>
              <a:spcAft>
                <a:spcPts val="0"/>
              </a:spcAft>
              <a:buClr>
                <a:schemeClr val="lt1"/>
              </a:buClr>
              <a:buSzPts val="560"/>
              <a:buChar char="■"/>
              <a:defRPr>
                <a:solidFill>
                  <a:schemeClr val="lt1"/>
                </a:solidFill>
              </a:defRPr>
            </a:lvl9pPr>
          </a:lstStyle>
          <a:p/>
        </p:txBody>
      </p:sp>
      <p:cxnSp>
        <p:nvCxnSpPr>
          <p:cNvPr id="77" name="Google Shape;77;p7"/>
          <p:cNvCxnSpPr/>
          <p:nvPr/>
        </p:nvCxnSpPr>
        <p:spPr>
          <a:xfrm>
            <a:off x="365349" y="1356288"/>
            <a:ext cx="7194000" cy="0"/>
          </a:xfrm>
          <a:prstGeom prst="straightConnector1">
            <a:avLst/>
          </a:prstGeom>
          <a:noFill/>
          <a:ln cap="flat" cmpd="sng" w="19050">
            <a:solidFill>
              <a:schemeClr val="lt1"/>
            </a:solidFill>
            <a:prstDash val="solid"/>
            <a:round/>
            <a:headEnd len="med" w="med" type="none"/>
            <a:tailEnd len="med" w="med" type="diamond"/>
          </a:ln>
        </p:spPr>
      </p:cxnSp>
      <p:sp>
        <p:nvSpPr>
          <p:cNvPr id="78" name="Google Shape;78;p7"/>
          <p:cNvSpPr/>
          <p:nvPr/>
        </p:nvSpPr>
        <p:spPr>
          <a:xfrm flipH="1">
            <a:off x="-644580" y="720795"/>
            <a:ext cx="1259886" cy="1259886"/>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7"/>
          <p:cNvSpPr/>
          <p:nvPr/>
        </p:nvSpPr>
        <p:spPr>
          <a:xfrm flipH="1">
            <a:off x="9154826" y="3331888"/>
            <a:ext cx="5352000" cy="5353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7"/>
          <p:cNvGrpSpPr/>
          <p:nvPr/>
        </p:nvGrpSpPr>
        <p:grpSpPr>
          <a:xfrm rot="10800000">
            <a:off x="6927007" y="6138516"/>
            <a:ext cx="3764990" cy="1035247"/>
            <a:chOff x="7831550" y="5578425"/>
            <a:chExt cx="2860500" cy="1056375"/>
          </a:xfrm>
        </p:grpSpPr>
        <p:sp>
          <p:nvSpPr>
            <p:cNvPr id="81" name="Google Shape;81;p7"/>
            <p:cNvSpPr/>
            <p:nvPr/>
          </p:nvSpPr>
          <p:spPr>
            <a:xfrm>
              <a:off x="7831550" y="5578425"/>
              <a:ext cx="2860500" cy="129600"/>
            </a:xfrm>
            <a:prstGeom prst="rect">
              <a:avLst/>
            </a:prstGeom>
            <a:gradFill>
              <a:gsLst>
                <a:gs pos="0">
                  <a:schemeClr val="lt2"/>
                </a:gs>
                <a:gs pos="43000">
                  <a:schemeClr val="lt2"/>
                </a:gs>
                <a:gs pos="58000">
                  <a:schemeClr val="dk2"/>
                </a:gs>
                <a:gs pos="73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
            <p:cNvSpPr/>
            <p:nvPr/>
          </p:nvSpPr>
          <p:spPr>
            <a:xfrm>
              <a:off x="7831550" y="5887350"/>
              <a:ext cx="2860500" cy="129600"/>
            </a:xfrm>
            <a:prstGeom prst="rect">
              <a:avLst/>
            </a:prstGeom>
            <a:gradFill>
              <a:gsLst>
                <a:gs pos="0">
                  <a:schemeClr val="lt2"/>
                </a:gs>
                <a:gs pos="43000">
                  <a:schemeClr val="lt2"/>
                </a:gs>
                <a:gs pos="58000">
                  <a:schemeClr val="dk2"/>
                </a:gs>
                <a:gs pos="73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p:nvPr/>
          </p:nvSpPr>
          <p:spPr>
            <a:xfrm>
              <a:off x="7831550" y="6196275"/>
              <a:ext cx="2860500" cy="129600"/>
            </a:xfrm>
            <a:prstGeom prst="rect">
              <a:avLst/>
            </a:prstGeom>
            <a:gradFill>
              <a:gsLst>
                <a:gs pos="0">
                  <a:schemeClr val="lt2"/>
                </a:gs>
                <a:gs pos="43000">
                  <a:schemeClr val="lt2"/>
                </a:gs>
                <a:gs pos="58000">
                  <a:schemeClr val="dk2"/>
                </a:gs>
                <a:gs pos="73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
            <p:cNvSpPr/>
            <p:nvPr/>
          </p:nvSpPr>
          <p:spPr>
            <a:xfrm>
              <a:off x="7831550" y="6505200"/>
              <a:ext cx="2860500" cy="129600"/>
            </a:xfrm>
            <a:prstGeom prst="rect">
              <a:avLst/>
            </a:prstGeom>
            <a:gradFill>
              <a:gsLst>
                <a:gs pos="0">
                  <a:schemeClr val="lt2"/>
                </a:gs>
                <a:gs pos="43000">
                  <a:schemeClr val="lt2"/>
                </a:gs>
                <a:gs pos="58000">
                  <a:schemeClr val="dk2"/>
                </a:gs>
                <a:gs pos="73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7"/>
          <p:cNvSpPr/>
          <p:nvPr/>
        </p:nvSpPr>
        <p:spPr>
          <a:xfrm flipH="1">
            <a:off x="9455876" y="3578488"/>
            <a:ext cx="4860000" cy="4860000"/>
          </a:xfrm>
          <a:prstGeom prst="blockArc">
            <a:avLst>
              <a:gd fmla="val 16196231" name="adj1"/>
              <a:gd fmla="val 1389" name="adj2"/>
              <a:gd fmla="val 5063" name="adj3"/>
            </a:avLst>
          </a:prstGeom>
          <a:gradFill>
            <a:gsLst>
              <a:gs pos="0">
                <a:schemeClr val="lt2"/>
              </a:gs>
              <a:gs pos="36000">
                <a:schemeClr val="dk2"/>
              </a:gs>
              <a:gs pos="6500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6" name="Shape 86"/>
        <p:cNvGrpSpPr/>
        <p:nvPr/>
      </p:nvGrpSpPr>
      <p:grpSpPr>
        <a:xfrm>
          <a:off x="0" y="0"/>
          <a:ext cx="0" cy="0"/>
          <a:chOff x="0" y="0"/>
          <a:chExt cx="0" cy="0"/>
        </a:xfrm>
      </p:grpSpPr>
      <p:sp>
        <p:nvSpPr>
          <p:cNvPr id="87" name="Google Shape;87;p8"/>
          <p:cNvSpPr txBox="1"/>
          <p:nvPr>
            <p:ph type="title"/>
          </p:nvPr>
        </p:nvSpPr>
        <p:spPr>
          <a:xfrm>
            <a:off x="573245" y="661638"/>
            <a:ext cx="7445700" cy="60129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88" name="Google Shape;88;p8"/>
          <p:cNvGrpSpPr/>
          <p:nvPr/>
        </p:nvGrpSpPr>
        <p:grpSpPr>
          <a:xfrm>
            <a:off x="7349023" y="-3440944"/>
            <a:ext cx="5748600" cy="8496786"/>
            <a:chOff x="7653823" y="-3212344"/>
            <a:chExt cx="5748600" cy="8496786"/>
          </a:xfrm>
        </p:grpSpPr>
        <p:sp>
          <p:nvSpPr>
            <p:cNvPr id="89" name="Google Shape;89;p8"/>
            <p:cNvSpPr/>
            <p:nvPr/>
          </p:nvSpPr>
          <p:spPr>
            <a:xfrm rot="10800000">
              <a:off x="7653823" y="-3212344"/>
              <a:ext cx="5748600" cy="57486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8673644" y="-2129729"/>
              <a:ext cx="3709200" cy="3709200"/>
            </a:xfrm>
            <a:prstGeom prst="ellipse">
              <a:avLst/>
            </a:prstGeom>
            <a:gradFill>
              <a:gsLst>
                <a:gs pos="0">
                  <a:srgbClr val="9B8ABF"/>
                </a:gs>
                <a:gs pos="100000">
                  <a:srgbClr val="5B4D7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 name="Google Shape;91;p8"/>
            <p:cNvGrpSpPr/>
            <p:nvPr/>
          </p:nvGrpSpPr>
          <p:grpSpPr>
            <a:xfrm rot="5400000">
              <a:off x="7474161" y="795205"/>
              <a:ext cx="3514982" cy="1448079"/>
              <a:chOff x="7668954" y="5578425"/>
              <a:chExt cx="2860500" cy="1056375"/>
            </a:xfrm>
          </p:grpSpPr>
          <p:sp>
            <p:nvSpPr>
              <p:cNvPr id="92" name="Google Shape;92;p8"/>
              <p:cNvSpPr/>
              <p:nvPr/>
            </p:nvSpPr>
            <p:spPr>
              <a:xfrm>
                <a:off x="7668954" y="5578425"/>
                <a:ext cx="2860500" cy="1296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a:off x="7668954" y="5887350"/>
                <a:ext cx="2860500" cy="1296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a:off x="7668954" y="6196275"/>
                <a:ext cx="2860500" cy="1296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a:off x="7668954" y="6505200"/>
                <a:ext cx="2860500" cy="1296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8"/>
            <p:cNvSpPr/>
            <p:nvPr/>
          </p:nvSpPr>
          <p:spPr>
            <a:xfrm>
              <a:off x="9350615" y="-1452542"/>
              <a:ext cx="2355000" cy="2354700"/>
            </a:xfrm>
            <a:prstGeom prst="ellipse">
              <a:avLst/>
            </a:prstGeom>
            <a:solidFill>
              <a:srgbClr val="0D11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rot="10800000">
              <a:off x="8098222" y="-2626948"/>
              <a:ext cx="4860000" cy="4703400"/>
            </a:xfrm>
            <a:prstGeom prst="blockArc">
              <a:avLst>
                <a:gd fmla="val 14897942" name="adj1"/>
                <a:gd fmla="val 1389" name="adj2"/>
                <a:gd fmla="val 5063" name="adj3"/>
              </a:avLst>
            </a:prstGeom>
            <a:gradFill>
              <a:gsLst>
                <a:gs pos="0">
                  <a:schemeClr val="lt2"/>
                </a:gs>
                <a:gs pos="36000">
                  <a:schemeClr val="dk2"/>
                </a:gs>
                <a:gs pos="6500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rot="10800000">
              <a:off x="9673898" y="-1129481"/>
              <a:ext cx="1708500" cy="1708500"/>
            </a:xfrm>
            <a:prstGeom prst="ellipse">
              <a:avLst/>
            </a:prstGeom>
            <a:gradFill>
              <a:gsLst>
                <a:gs pos="0">
                  <a:schemeClr val="accent2"/>
                </a:gs>
                <a:gs pos="72000">
                  <a:schemeClr val="lt2"/>
                </a:gs>
                <a:gs pos="100000">
                  <a:schemeClr val="lt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rot="-5692820">
              <a:off x="10250300" y="2186118"/>
              <a:ext cx="1162855" cy="1171056"/>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p:cNvSpPr/>
            <p:nvPr/>
          </p:nvSpPr>
          <p:spPr>
            <a:xfrm rot="-5692820">
              <a:off x="10306805" y="3127950"/>
              <a:ext cx="1162855" cy="1171056"/>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
            <p:cNvSpPr/>
            <p:nvPr/>
          </p:nvSpPr>
          <p:spPr>
            <a:xfrm rot="-5692820">
              <a:off x="10363310" y="4069781"/>
              <a:ext cx="1162855" cy="1171056"/>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
            <p:cNvSpPr/>
            <p:nvPr/>
          </p:nvSpPr>
          <p:spPr>
            <a:xfrm>
              <a:off x="9458374" y="-1345001"/>
              <a:ext cx="2139737" cy="2139737"/>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 name="Google Shape;103;p8"/>
          <p:cNvCxnSpPr/>
          <p:nvPr/>
        </p:nvCxnSpPr>
        <p:spPr>
          <a:xfrm>
            <a:off x="-128826" y="5572950"/>
            <a:ext cx="8304900" cy="0"/>
          </a:xfrm>
          <a:prstGeom prst="straightConnector1">
            <a:avLst/>
          </a:prstGeom>
          <a:noFill/>
          <a:ln cap="flat" cmpd="sng" w="19050">
            <a:solidFill>
              <a:schemeClr val="lt1"/>
            </a:solidFill>
            <a:prstDash val="solid"/>
            <a:round/>
            <a:headEnd len="med" w="med" type="none"/>
            <a:tailEnd len="med" w="med" type="diamond"/>
          </a:ln>
        </p:spPr>
      </p:cxnSp>
      <p:sp>
        <p:nvSpPr>
          <p:cNvPr id="104" name="Google Shape;104;p8"/>
          <p:cNvSpPr/>
          <p:nvPr/>
        </p:nvSpPr>
        <p:spPr>
          <a:xfrm>
            <a:off x="-1057226" y="4503087"/>
            <a:ext cx="2139737" cy="2139737"/>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5" name="Shape 105"/>
        <p:cNvGrpSpPr/>
        <p:nvPr/>
      </p:nvGrpSpPr>
      <p:grpSpPr>
        <a:xfrm>
          <a:off x="0" y="0"/>
          <a:ext cx="0" cy="0"/>
          <a:chOff x="0" y="0"/>
          <a:chExt cx="0" cy="0"/>
        </a:xfrm>
      </p:grpSpPr>
      <p:sp>
        <p:nvSpPr>
          <p:cNvPr id="106" name="Google Shape;106;p9"/>
          <p:cNvSpPr txBox="1"/>
          <p:nvPr>
            <p:ph type="title"/>
          </p:nvPr>
        </p:nvSpPr>
        <p:spPr>
          <a:xfrm>
            <a:off x="310447" y="1812541"/>
            <a:ext cx="4729800" cy="2178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7" name="Google Shape;107;p9"/>
          <p:cNvSpPr txBox="1"/>
          <p:nvPr>
            <p:ph idx="1" type="subTitle"/>
          </p:nvPr>
        </p:nvSpPr>
        <p:spPr>
          <a:xfrm>
            <a:off x="310447" y="4120005"/>
            <a:ext cx="4729800" cy="1815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8" name="Google Shape;108;p9"/>
          <p:cNvSpPr txBox="1"/>
          <p:nvPr>
            <p:ph idx="2" type="body"/>
          </p:nvPr>
        </p:nvSpPr>
        <p:spPr>
          <a:xfrm>
            <a:off x="5775715" y="1064257"/>
            <a:ext cx="4486500" cy="54309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9" name="Google Shape;109;p9"/>
          <p:cNvSpPr/>
          <p:nvPr/>
        </p:nvSpPr>
        <p:spPr>
          <a:xfrm flipH="1" rot="5400000">
            <a:off x="-2007642" y="5771597"/>
            <a:ext cx="3960000" cy="39600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flipH="1" rot="10800000">
            <a:off x="-152400" y="6790778"/>
            <a:ext cx="2752500" cy="1224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
          <p:cNvSpPr/>
          <p:nvPr/>
        </p:nvSpPr>
        <p:spPr>
          <a:xfrm flipH="1" rot="10800000">
            <a:off x="-152400" y="6207333"/>
            <a:ext cx="2752500" cy="1224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9"/>
          <p:cNvSpPr/>
          <p:nvPr/>
        </p:nvSpPr>
        <p:spPr>
          <a:xfrm flipH="1" rot="5400000">
            <a:off x="-1658392" y="6131597"/>
            <a:ext cx="3348000" cy="3240000"/>
          </a:xfrm>
          <a:prstGeom prst="blockArc">
            <a:avLst>
              <a:gd fmla="val 14897942" name="adj1"/>
              <a:gd fmla="val 1389" name="adj2"/>
              <a:gd fmla="val 5063" name="adj3"/>
            </a:avLst>
          </a:prstGeom>
          <a:gradFill>
            <a:gsLst>
              <a:gs pos="0">
                <a:schemeClr val="lt2"/>
              </a:gs>
              <a:gs pos="36000">
                <a:schemeClr val="dk2"/>
              </a:gs>
              <a:gs pos="6500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9"/>
          <p:cNvSpPr/>
          <p:nvPr/>
        </p:nvSpPr>
        <p:spPr>
          <a:xfrm flipH="1" rot="10800000">
            <a:off x="-152400" y="7082500"/>
            <a:ext cx="2752500" cy="1224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p:cNvSpPr/>
          <p:nvPr/>
        </p:nvSpPr>
        <p:spPr>
          <a:xfrm flipH="1" rot="10800000">
            <a:off x="-152400" y="6499055"/>
            <a:ext cx="2752500" cy="122400"/>
          </a:xfrm>
          <a:prstGeom prst="rect">
            <a:avLst/>
          </a:prstGeom>
          <a:gradFill>
            <a:gsLst>
              <a:gs pos="0">
                <a:schemeClr val="lt2"/>
              </a:gs>
              <a:gs pos="36000">
                <a:schemeClr val="lt2"/>
              </a:gs>
              <a:gs pos="52999">
                <a:schemeClr val="dk2"/>
              </a:gs>
              <a:gs pos="65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sp>
        <p:nvSpPr>
          <p:cNvPr id="116" name="Google Shape;116;p10"/>
          <p:cNvSpPr txBox="1"/>
          <p:nvPr>
            <p:ph idx="1" type="body"/>
          </p:nvPr>
        </p:nvSpPr>
        <p:spPr>
          <a:xfrm>
            <a:off x="1393174" y="1980675"/>
            <a:ext cx="6284100" cy="889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cxnSp>
        <p:nvCxnSpPr>
          <p:cNvPr id="117" name="Google Shape;117;p10"/>
          <p:cNvCxnSpPr/>
          <p:nvPr/>
        </p:nvCxnSpPr>
        <p:spPr>
          <a:xfrm>
            <a:off x="365349" y="1356288"/>
            <a:ext cx="7194000" cy="0"/>
          </a:xfrm>
          <a:prstGeom prst="straightConnector1">
            <a:avLst/>
          </a:prstGeom>
          <a:noFill/>
          <a:ln cap="flat" cmpd="sng" w="19050">
            <a:solidFill>
              <a:schemeClr val="lt1"/>
            </a:solidFill>
            <a:prstDash val="solid"/>
            <a:round/>
            <a:headEnd len="med" w="med" type="none"/>
            <a:tailEnd len="med" w="med" type="diamond"/>
          </a:ln>
        </p:spPr>
      </p:cxnSp>
      <p:sp>
        <p:nvSpPr>
          <p:cNvPr id="118" name="Google Shape;118;p10"/>
          <p:cNvSpPr/>
          <p:nvPr/>
        </p:nvSpPr>
        <p:spPr>
          <a:xfrm flipH="1">
            <a:off x="-644580" y="720795"/>
            <a:ext cx="1259886" cy="1259886"/>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p:nvPr/>
        </p:nvSpPr>
        <p:spPr>
          <a:xfrm flipH="1">
            <a:off x="9154826" y="3331888"/>
            <a:ext cx="5352000" cy="5353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10"/>
          <p:cNvGrpSpPr/>
          <p:nvPr/>
        </p:nvGrpSpPr>
        <p:grpSpPr>
          <a:xfrm rot="10800000">
            <a:off x="6927007" y="6138516"/>
            <a:ext cx="3764990" cy="1035247"/>
            <a:chOff x="7831550" y="5578425"/>
            <a:chExt cx="2860500" cy="1056375"/>
          </a:xfrm>
        </p:grpSpPr>
        <p:sp>
          <p:nvSpPr>
            <p:cNvPr id="121" name="Google Shape;121;p10"/>
            <p:cNvSpPr/>
            <p:nvPr/>
          </p:nvSpPr>
          <p:spPr>
            <a:xfrm>
              <a:off x="7831550" y="5578425"/>
              <a:ext cx="2860500" cy="129600"/>
            </a:xfrm>
            <a:prstGeom prst="rect">
              <a:avLst/>
            </a:prstGeom>
            <a:gradFill>
              <a:gsLst>
                <a:gs pos="0">
                  <a:schemeClr val="lt2"/>
                </a:gs>
                <a:gs pos="43000">
                  <a:schemeClr val="lt2"/>
                </a:gs>
                <a:gs pos="58000">
                  <a:schemeClr val="dk2"/>
                </a:gs>
                <a:gs pos="73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0"/>
            <p:cNvSpPr/>
            <p:nvPr/>
          </p:nvSpPr>
          <p:spPr>
            <a:xfrm>
              <a:off x="7831550" y="5887350"/>
              <a:ext cx="2860500" cy="129600"/>
            </a:xfrm>
            <a:prstGeom prst="rect">
              <a:avLst/>
            </a:prstGeom>
            <a:gradFill>
              <a:gsLst>
                <a:gs pos="0">
                  <a:schemeClr val="lt2"/>
                </a:gs>
                <a:gs pos="43000">
                  <a:schemeClr val="lt2"/>
                </a:gs>
                <a:gs pos="58000">
                  <a:schemeClr val="dk2"/>
                </a:gs>
                <a:gs pos="73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0"/>
            <p:cNvSpPr/>
            <p:nvPr/>
          </p:nvSpPr>
          <p:spPr>
            <a:xfrm>
              <a:off x="7831550" y="6196275"/>
              <a:ext cx="2860500" cy="129600"/>
            </a:xfrm>
            <a:prstGeom prst="rect">
              <a:avLst/>
            </a:prstGeom>
            <a:gradFill>
              <a:gsLst>
                <a:gs pos="0">
                  <a:schemeClr val="lt2"/>
                </a:gs>
                <a:gs pos="43000">
                  <a:schemeClr val="lt2"/>
                </a:gs>
                <a:gs pos="58000">
                  <a:schemeClr val="dk2"/>
                </a:gs>
                <a:gs pos="73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0"/>
            <p:cNvSpPr/>
            <p:nvPr/>
          </p:nvSpPr>
          <p:spPr>
            <a:xfrm>
              <a:off x="7831550" y="6505200"/>
              <a:ext cx="2860500" cy="129600"/>
            </a:xfrm>
            <a:prstGeom prst="rect">
              <a:avLst/>
            </a:prstGeom>
            <a:gradFill>
              <a:gsLst>
                <a:gs pos="0">
                  <a:schemeClr val="lt2"/>
                </a:gs>
                <a:gs pos="43000">
                  <a:schemeClr val="lt2"/>
                </a:gs>
                <a:gs pos="58000">
                  <a:schemeClr val="dk2"/>
                </a:gs>
                <a:gs pos="7300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0"/>
          <p:cNvSpPr/>
          <p:nvPr/>
        </p:nvSpPr>
        <p:spPr>
          <a:xfrm flipH="1">
            <a:off x="9455876" y="3578488"/>
            <a:ext cx="4860000" cy="4860000"/>
          </a:xfrm>
          <a:prstGeom prst="blockArc">
            <a:avLst>
              <a:gd fmla="val 16196231" name="adj1"/>
              <a:gd fmla="val 1389" name="adj2"/>
              <a:gd fmla="val 5063" name="adj3"/>
            </a:avLst>
          </a:prstGeom>
          <a:gradFill>
            <a:gsLst>
              <a:gs pos="0">
                <a:schemeClr val="lt2"/>
              </a:gs>
              <a:gs pos="36000">
                <a:schemeClr val="dk2"/>
              </a:gs>
              <a:gs pos="6500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3.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64468" y="654105"/>
            <a:ext cx="9963000" cy="841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Alice"/>
              <a:buNone/>
              <a:defRPr sz="2800">
                <a:solidFill>
                  <a:schemeClr val="lt1"/>
                </a:solidFill>
                <a:latin typeface="Alice"/>
                <a:ea typeface="Alice"/>
                <a:cs typeface="Alice"/>
                <a:sym typeface="Alice"/>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7" name="Google Shape;7;p1"/>
          <p:cNvSpPr txBox="1"/>
          <p:nvPr>
            <p:ph idx="1" type="body"/>
          </p:nvPr>
        </p:nvSpPr>
        <p:spPr>
          <a:xfrm>
            <a:off x="364468" y="1693927"/>
            <a:ext cx="9963000" cy="5021400"/>
          </a:xfrm>
          <a:prstGeom prst="rect">
            <a:avLst/>
          </a:prstGeom>
          <a:noFill/>
          <a:ln>
            <a:noFill/>
          </a:ln>
        </p:spPr>
        <p:txBody>
          <a:bodyPr anchorCtr="0" anchor="t" bIns="91425" lIns="91425" spcFirstLastPara="1" rIns="91425" wrap="square" tIns="91425">
            <a:normAutofit/>
          </a:bodyPr>
          <a:lstStyle>
            <a:lvl1pPr indent="-317500" lvl="0" marL="4572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1pPr>
            <a:lvl2pPr indent="-317500" lvl="1" marL="9144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2pPr>
            <a:lvl3pPr indent="-317500" lvl="2" marL="13716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3pPr>
            <a:lvl4pPr indent="-317500" lvl="3" marL="18288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4pPr>
            <a:lvl5pPr indent="-317500" lvl="4" marL="22860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indent="-317500" lvl="5" marL="27432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indent="-317500" lvl="6" marL="32004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7pPr>
            <a:lvl8pPr indent="-317500" lvl="7" marL="36576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8pPr>
            <a:lvl9pPr indent="-317500" lvl="8" marL="41148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05" name="Shape 205"/>
        <p:cNvGrpSpPr/>
        <p:nvPr/>
      </p:nvGrpSpPr>
      <p:grpSpPr>
        <a:xfrm>
          <a:off x="0" y="0"/>
          <a:ext cx="0" cy="0"/>
          <a:chOff x="0" y="0"/>
          <a:chExt cx="0" cy="0"/>
        </a:xfrm>
      </p:grpSpPr>
      <p:sp>
        <p:nvSpPr>
          <p:cNvPr id="206" name="Google Shape;206;p19"/>
          <p:cNvSpPr txBox="1"/>
          <p:nvPr>
            <p:ph type="title"/>
          </p:nvPr>
        </p:nvSpPr>
        <p:spPr>
          <a:xfrm>
            <a:off x="1248920" y="1372000"/>
            <a:ext cx="8240400" cy="708900"/>
          </a:xfrm>
          <a:prstGeom prst="rect">
            <a:avLst/>
          </a:prstGeom>
          <a:noFill/>
          <a:ln>
            <a:noFill/>
          </a:ln>
        </p:spPr>
        <p:txBody>
          <a:bodyPr anchorCtr="0" anchor="t" bIns="116050" lIns="116050" spcFirstLastPara="1" rIns="116050" wrap="square" tIns="116050">
            <a:noAutofit/>
          </a:bodyPr>
          <a:lstStyle>
            <a:lvl1pPr lvl="0" rtl="0" algn="ctr">
              <a:spcBef>
                <a:spcPts val="0"/>
              </a:spcBef>
              <a:spcAft>
                <a:spcPts val="0"/>
              </a:spcAft>
              <a:buClr>
                <a:srgbClr val="FFFFFF"/>
              </a:buClr>
              <a:buSzPts val="3000"/>
              <a:buNone/>
              <a:defRPr sz="3000">
                <a:solidFill>
                  <a:srgbClr val="FFFFFF"/>
                </a:solidFill>
              </a:defRPr>
            </a:lvl1pPr>
            <a:lvl2pPr lvl="1" rtl="0" algn="ctr">
              <a:spcBef>
                <a:spcPts val="0"/>
              </a:spcBef>
              <a:spcAft>
                <a:spcPts val="0"/>
              </a:spcAft>
              <a:buClr>
                <a:srgbClr val="FFFFFF"/>
              </a:buClr>
              <a:buSzPts val="3000"/>
              <a:buNone/>
              <a:defRPr sz="3000">
                <a:solidFill>
                  <a:srgbClr val="FFFFFF"/>
                </a:solidFill>
              </a:defRPr>
            </a:lvl2pPr>
            <a:lvl3pPr lvl="2" rtl="0" algn="ctr">
              <a:spcBef>
                <a:spcPts val="0"/>
              </a:spcBef>
              <a:spcAft>
                <a:spcPts val="0"/>
              </a:spcAft>
              <a:buClr>
                <a:srgbClr val="FFFFFF"/>
              </a:buClr>
              <a:buSzPts val="3000"/>
              <a:buNone/>
              <a:defRPr sz="3000">
                <a:solidFill>
                  <a:srgbClr val="FFFFFF"/>
                </a:solidFill>
              </a:defRPr>
            </a:lvl3pPr>
            <a:lvl4pPr lvl="3" rtl="0" algn="ctr">
              <a:spcBef>
                <a:spcPts val="0"/>
              </a:spcBef>
              <a:spcAft>
                <a:spcPts val="0"/>
              </a:spcAft>
              <a:buClr>
                <a:srgbClr val="FFFFFF"/>
              </a:buClr>
              <a:buSzPts val="3000"/>
              <a:buNone/>
              <a:defRPr sz="3000">
                <a:solidFill>
                  <a:srgbClr val="FFFFFF"/>
                </a:solidFill>
              </a:defRPr>
            </a:lvl4pPr>
            <a:lvl5pPr lvl="4" rtl="0" algn="ctr">
              <a:spcBef>
                <a:spcPts val="0"/>
              </a:spcBef>
              <a:spcAft>
                <a:spcPts val="0"/>
              </a:spcAft>
              <a:buClr>
                <a:srgbClr val="FFFFFF"/>
              </a:buClr>
              <a:buSzPts val="3000"/>
              <a:buNone/>
              <a:defRPr sz="3000">
                <a:solidFill>
                  <a:srgbClr val="FFFFFF"/>
                </a:solidFill>
              </a:defRPr>
            </a:lvl5pPr>
            <a:lvl6pPr lvl="5" rtl="0" algn="ctr">
              <a:spcBef>
                <a:spcPts val="0"/>
              </a:spcBef>
              <a:spcAft>
                <a:spcPts val="0"/>
              </a:spcAft>
              <a:buClr>
                <a:srgbClr val="FFFFFF"/>
              </a:buClr>
              <a:buSzPts val="3000"/>
              <a:buNone/>
              <a:defRPr sz="3000">
                <a:solidFill>
                  <a:srgbClr val="FFFFFF"/>
                </a:solidFill>
              </a:defRPr>
            </a:lvl6pPr>
            <a:lvl7pPr lvl="6" rtl="0" algn="ctr">
              <a:spcBef>
                <a:spcPts val="0"/>
              </a:spcBef>
              <a:spcAft>
                <a:spcPts val="0"/>
              </a:spcAft>
              <a:buClr>
                <a:srgbClr val="FFFFFF"/>
              </a:buClr>
              <a:buSzPts val="3000"/>
              <a:buNone/>
              <a:defRPr sz="3000">
                <a:solidFill>
                  <a:srgbClr val="FFFFFF"/>
                </a:solidFill>
              </a:defRPr>
            </a:lvl7pPr>
            <a:lvl8pPr lvl="7" rtl="0" algn="ctr">
              <a:spcBef>
                <a:spcPts val="0"/>
              </a:spcBef>
              <a:spcAft>
                <a:spcPts val="0"/>
              </a:spcAft>
              <a:buClr>
                <a:srgbClr val="FFFFFF"/>
              </a:buClr>
              <a:buSzPts val="3000"/>
              <a:buNone/>
              <a:defRPr sz="3000">
                <a:solidFill>
                  <a:srgbClr val="FFFFFF"/>
                </a:solidFill>
              </a:defRPr>
            </a:lvl8pPr>
            <a:lvl9pPr lvl="8" rtl="0" algn="ctr">
              <a:spcBef>
                <a:spcPts val="0"/>
              </a:spcBef>
              <a:spcAft>
                <a:spcPts val="0"/>
              </a:spcAft>
              <a:buClr>
                <a:srgbClr val="FFFFFF"/>
              </a:buClr>
              <a:buSzPts val="3000"/>
              <a:buNone/>
              <a:defRPr sz="3000">
                <a:solidFill>
                  <a:srgbClr val="FFFFFF"/>
                </a:solidFill>
              </a:defRPr>
            </a:lvl9pPr>
          </a:lstStyle>
          <a:p/>
        </p:txBody>
      </p:sp>
      <p:sp>
        <p:nvSpPr>
          <p:cNvPr id="207" name="Google Shape;207;p19"/>
          <p:cNvSpPr txBox="1"/>
          <p:nvPr>
            <p:ph idx="1" type="body"/>
          </p:nvPr>
        </p:nvSpPr>
        <p:spPr>
          <a:xfrm>
            <a:off x="1248920" y="2492000"/>
            <a:ext cx="8240400" cy="3677400"/>
          </a:xfrm>
          <a:prstGeom prst="rect">
            <a:avLst/>
          </a:prstGeom>
          <a:noFill/>
          <a:ln>
            <a:noFill/>
          </a:ln>
        </p:spPr>
        <p:txBody>
          <a:bodyPr anchorCtr="0" anchor="t" bIns="116050" lIns="116050" spcFirstLastPara="1" rIns="116050" wrap="square" tIns="116050">
            <a:noAutofit/>
          </a:bodyPr>
          <a:lstStyle>
            <a:lvl1pPr indent="-317500" lvl="0" marL="457200" rtl="0">
              <a:lnSpc>
                <a:spcPct val="115000"/>
              </a:lnSpc>
              <a:spcBef>
                <a:spcPts val="0"/>
              </a:spcBef>
              <a:spcAft>
                <a:spcPts val="0"/>
              </a:spcAft>
              <a:buClr>
                <a:schemeClr val="lt1"/>
              </a:buClr>
              <a:buSzPts val="1400"/>
              <a:buChar char="●"/>
              <a:defRPr sz="1400">
                <a:solidFill>
                  <a:schemeClr val="lt1"/>
                </a:solidFill>
              </a:defRPr>
            </a:lvl1pPr>
            <a:lvl2pPr indent="-317500" lvl="1" marL="914400" rtl="0">
              <a:lnSpc>
                <a:spcPct val="115000"/>
              </a:lnSpc>
              <a:spcBef>
                <a:spcPts val="0"/>
              </a:spcBef>
              <a:spcAft>
                <a:spcPts val="0"/>
              </a:spcAft>
              <a:buClr>
                <a:schemeClr val="lt1"/>
              </a:buClr>
              <a:buSzPts val="1400"/>
              <a:buChar char="○"/>
              <a:defRPr sz="1400">
                <a:solidFill>
                  <a:schemeClr val="lt1"/>
                </a:solidFill>
              </a:defRPr>
            </a:lvl2pPr>
            <a:lvl3pPr indent="-317500" lvl="2" marL="1371600" rtl="0">
              <a:lnSpc>
                <a:spcPct val="115000"/>
              </a:lnSpc>
              <a:spcBef>
                <a:spcPts val="0"/>
              </a:spcBef>
              <a:spcAft>
                <a:spcPts val="0"/>
              </a:spcAft>
              <a:buClr>
                <a:schemeClr val="lt1"/>
              </a:buClr>
              <a:buSzPts val="1400"/>
              <a:buChar char="■"/>
              <a:defRPr sz="1400">
                <a:solidFill>
                  <a:schemeClr val="lt1"/>
                </a:solidFill>
              </a:defRPr>
            </a:lvl3pPr>
            <a:lvl4pPr indent="-317500" lvl="3" marL="1828800" rtl="0">
              <a:lnSpc>
                <a:spcPct val="115000"/>
              </a:lnSpc>
              <a:spcBef>
                <a:spcPts val="0"/>
              </a:spcBef>
              <a:spcAft>
                <a:spcPts val="0"/>
              </a:spcAft>
              <a:buClr>
                <a:schemeClr val="lt1"/>
              </a:buClr>
              <a:buSzPts val="1400"/>
              <a:buChar char="●"/>
              <a:defRPr sz="1400">
                <a:solidFill>
                  <a:schemeClr val="lt1"/>
                </a:solidFill>
              </a:defRPr>
            </a:lvl4pPr>
            <a:lvl5pPr indent="-317500" lvl="4" marL="2286000" rtl="0">
              <a:lnSpc>
                <a:spcPct val="115000"/>
              </a:lnSpc>
              <a:spcBef>
                <a:spcPts val="0"/>
              </a:spcBef>
              <a:spcAft>
                <a:spcPts val="0"/>
              </a:spcAft>
              <a:buClr>
                <a:schemeClr val="lt1"/>
              </a:buClr>
              <a:buSzPts val="1400"/>
              <a:buChar char="○"/>
              <a:defRPr sz="1400">
                <a:solidFill>
                  <a:schemeClr val="lt1"/>
                </a:solidFill>
              </a:defRPr>
            </a:lvl5pPr>
            <a:lvl6pPr indent="-317500" lvl="5" marL="2743200" rtl="0">
              <a:lnSpc>
                <a:spcPct val="115000"/>
              </a:lnSpc>
              <a:spcBef>
                <a:spcPts val="0"/>
              </a:spcBef>
              <a:spcAft>
                <a:spcPts val="0"/>
              </a:spcAft>
              <a:buClr>
                <a:schemeClr val="lt1"/>
              </a:buClr>
              <a:buSzPts val="1400"/>
              <a:buChar char="■"/>
              <a:defRPr sz="1400">
                <a:solidFill>
                  <a:schemeClr val="lt1"/>
                </a:solidFill>
              </a:defRPr>
            </a:lvl6pPr>
            <a:lvl7pPr indent="-317500" lvl="6" marL="3200400" rtl="0">
              <a:lnSpc>
                <a:spcPct val="115000"/>
              </a:lnSpc>
              <a:spcBef>
                <a:spcPts val="0"/>
              </a:spcBef>
              <a:spcAft>
                <a:spcPts val="0"/>
              </a:spcAft>
              <a:buClr>
                <a:schemeClr val="lt1"/>
              </a:buClr>
              <a:buSzPts val="1400"/>
              <a:buChar char="●"/>
              <a:defRPr sz="1400">
                <a:solidFill>
                  <a:schemeClr val="lt1"/>
                </a:solidFill>
              </a:defRPr>
            </a:lvl7pPr>
            <a:lvl8pPr indent="-317500" lvl="7" marL="3657600" rtl="0">
              <a:lnSpc>
                <a:spcPct val="115000"/>
              </a:lnSpc>
              <a:spcBef>
                <a:spcPts val="0"/>
              </a:spcBef>
              <a:spcAft>
                <a:spcPts val="0"/>
              </a:spcAft>
              <a:buClr>
                <a:schemeClr val="lt1"/>
              </a:buClr>
              <a:buSzPts val="1400"/>
              <a:buChar char="○"/>
              <a:defRPr sz="1400">
                <a:solidFill>
                  <a:schemeClr val="lt1"/>
                </a:solidFill>
              </a:defRPr>
            </a:lvl8pPr>
            <a:lvl9pPr indent="-317500" lvl="8" marL="4114800" rtl="0">
              <a:lnSpc>
                <a:spcPct val="115000"/>
              </a:lnSpc>
              <a:spcBef>
                <a:spcPts val="0"/>
              </a:spcBef>
              <a:spcAft>
                <a:spcPts val="0"/>
              </a:spcAft>
              <a:buClr>
                <a:schemeClr val="lt1"/>
              </a:buClr>
              <a:buSzPts val="1400"/>
              <a:buChar char="■"/>
              <a:defRPr sz="1400">
                <a:solidFill>
                  <a:schemeClr val="lt1"/>
                </a:solidFill>
              </a:defRPr>
            </a:lvl9pPr>
          </a:lstStyle>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hyperlink" Target="https://slidesgo.com/" TargetMode="External"/><Relationship Id="rId4" Type="http://schemas.openxmlformats.org/officeDocument/2006/relationships/image" Target="../media/image1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5.xml"/><Relationship Id="rId3" Type="http://schemas.openxmlformats.org/officeDocument/2006/relationships/hyperlink" Target="https://www.freepik.com/free-photo/front-view-book-pile_3361494.htm/?utm_source=slidesgo_template&amp;utm_medium=referral-link&amp;utm_campaign=sg_resources&amp;utm_content=freepik" TargetMode="External"/><Relationship Id="rId4" Type="http://schemas.openxmlformats.org/officeDocument/2006/relationships/hyperlink" Target="https://www.freepik.com/free-photo/top-view-books-circle-with-copy-space_12151832.htm/?utm_source=slidesgo_template&amp;utm_medium=referral-link&amp;utm_campaign=sg_resources&amp;utm_content=freepik" TargetMode="External"/><Relationship Id="rId5" Type="http://schemas.openxmlformats.org/officeDocument/2006/relationships/hyperlink" Target="https://www.freepik.com/free-photo/front-view-stack-books_12151833.htm/?utm_source=slidesgo_template&amp;utm_medium=referral-link&amp;utm_campaign=sg_resources&amp;utm_content=freepik" TargetMode="External"/><Relationship Id="rId6" Type="http://schemas.openxmlformats.org/officeDocument/2006/relationships/hyperlink" Target="https://www.freepik.com/free-photo/front-view-three-colored-stacked-books-with-copy-space_12151845.htm/?utm_source=slidesgo_template&amp;utm_medium=referral-link&amp;utm_campaign=sg_resources&amp;utm_content=freepik"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7.xml"/><Relationship Id="rId3" Type="http://schemas.openxmlformats.org/officeDocument/2006/relationships/image" Target="../media/image21.jpg"/><Relationship Id="rId4" Type="http://schemas.openxmlformats.org/officeDocument/2006/relationships/image" Target="../media/image20.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8.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10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9.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0.xml"/><Relationship Id="rId3" Type="http://schemas.openxmlformats.org/officeDocument/2006/relationships/hyperlink" Target="https://fonts.google.com/specimen/Alice" TargetMode="External"/><Relationship Id="rId4" Type="http://schemas.openxmlformats.org/officeDocument/2006/relationships/hyperlink" Target="https://fonts.google.com/specimen/Raleway" TargetMode="External"/></Relationships>
</file>

<file path=ppt/slides/_rels/slide111.xml.rels><?xml version="1.0" encoding="UTF-8" standalone="yes"?><Relationships xmlns="http://schemas.openxmlformats.org/package/2006/relationships"><Relationship Id="rId11" Type="http://schemas.openxmlformats.org/officeDocument/2006/relationships/image" Target="../media/image23.gif"/><Relationship Id="rId10" Type="http://schemas.openxmlformats.org/officeDocument/2006/relationships/image" Target="../media/image17.gif"/><Relationship Id="rId13" Type="http://schemas.openxmlformats.org/officeDocument/2006/relationships/image" Target="../media/image22.gif"/><Relationship Id="rId12" Type="http://schemas.openxmlformats.org/officeDocument/2006/relationships/image" Target="../media/image24.gif"/><Relationship Id="rId1" Type="http://schemas.openxmlformats.org/officeDocument/2006/relationships/slideLayout" Target="../slideLayouts/slideLayout20.xml"/><Relationship Id="rId2" Type="http://schemas.openxmlformats.org/officeDocument/2006/relationships/notesSlide" Target="../notesSlides/notesSlide11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pana?utm_source=slidesgo_template&amp;utm_medium=referral-link&amp;utm_campaign=slidesgo_final_slides&amp;utm_term=pana&amp;utm_content=storyset" TargetMode="External"/><Relationship Id="rId9" Type="http://schemas.openxmlformats.org/officeDocument/2006/relationships/image" Target="../media/image16.gif"/><Relationship Id="rId5" Type="http://schemas.openxmlformats.org/officeDocument/2006/relationships/hyperlink" Target="https://storyset.com/amico?utm_source=slidesgo_template&amp;utm_medium=referral-link&amp;utm_campaign=slidesgo_final_slides&amp;utm_term=amico&amp;utm_content=storyset" TargetMode="External"/><Relationship Id="rId6" Type="http://schemas.openxmlformats.org/officeDocument/2006/relationships/hyperlink" Target="https://storyset.com/bro?utm_source=slidesgo_template&amp;utm_medium=referral-link&amp;utm_campaign=slidesgo_final_slides&amp;utm_term=bro&amp;utm_content=storyset" TargetMode="External"/><Relationship Id="rId7" Type="http://schemas.openxmlformats.org/officeDocument/2006/relationships/hyperlink" Target="https://storyset.com/rafiki?utm_source=slidesgo_template&amp;utm_medium=referral-link&amp;utm_campaign=slidesgo_final_slides&amp;utm_term=rafiki&amp;utm_content=storyset" TargetMode="External"/><Relationship Id="rId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2.xml"/><Relationship Id="rId3" Type="http://schemas.openxmlformats.org/officeDocument/2006/relationships/hyperlink" Target="https://bit.ly/2ZjL1pd"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8.xml"/><Relationship Id="rId3" Type="http://schemas.openxmlformats.org/officeDocument/2006/relationships/hyperlink" Target="https://chrome.google.com/webstore/detail/flaticon-for-gsuit-gslide/haekgjfnhhdkgfgmldhfokhmfkgmciba"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5.xml"/><Relationship Id="rId3" Type="http://schemas.openxmlformats.org/officeDocument/2006/relationships/hyperlink" Target="http://bit.ly/2PfT4lq" TargetMode="Externa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1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1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8.png"/><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1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15.png"/></Relationships>
</file>

<file path=ppt/slides/_rels/slide98.xml.rels><?xml version="1.0" encoding="UTF-8" standalone="yes"?><Relationships xmlns="http://schemas.openxmlformats.org/package/2006/relationships"><Relationship Id="rId11" Type="http://schemas.openxmlformats.org/officeDocument/2006/relationships/slide" Target="/ppt/slides/slide111.xml"/><Relationship Id="rId10" Type="http://schemas.openxmlformats.org/officeDocument/2006/relationships/slide" Target="/ppt/slides/slide110.xml"/><Relationship Id="rId13" Type="http://schemas.openxmlformats.org/officeDocument/2006/relationships/slide" Target="/ppt/slides/slide112.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110.xml"/><Relationship Id="rId15" Type="http://schemas.openxmlformats.org/officeDocument/2006/relationships/slide" Target="/ppt/slides/slide118.xml"/><Relationship Id="rId14" Type="http://schemas.openxmlformats.org/officeDocument/2006/relationships/slide" Target="/ppt/slides/slide112.xml"/><Relationship Id="rId5" Type="http://schemas.openxmlformats.org/officeDocument/2006/relationships/hyperlink" Target="http://bit.ly/33VAFh3" TargetMode="External"/><Relationship Id="rId6" Type="http://schemas.openxmlformats.org/officeDocument/2006/relationships/slide" Target="/ppt/slides/slide103.xml"/><Relationship Id="rId7" Type="http://schemas.openxmlformats.org/officeDocument/2006/relationships/slide" Target="/ppt/slides/slide103.xml"/><Relationship Id="rId8" Type="http://schemas.openxmlformats.org/officeDocument/2006/relationships/slide" Target="/ppt/slides/slide10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4"/>
          <p:cNvSpPr txBox="1"/>
          <p:nvPr>
            <p:ph type="ctrTitle"/>
          </p:nvPr>
        </p:nvSpPr>
        <p:spPr>
          <a:xfrm>
            <a:off x="988200" y="2621500"/>
            <a:ext cx="7673700" cy="254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350"/>
              <a:t>Algoritmi eficienți pentru sortarea și căutarea stringurilor</a:t>
            </a:r>
            <a:endParaRPr sz="5350"/>
          </a:p>
        </p:txBody>
      </p:sp>
      <p:sp>
        <p:nvSpPr>
          <p:cNvPr id="222" name="Google Shape;222;p24"/>
          <p:cNvSpPr txBox="1"/>
          <p:nvPr>
            <p:ph idx="1" type="subTitle"/>
          </p:nvPr>
        </p:nvSpPr>
        <p:spPr>
          <a:xfrm>
            <a:off x="988200" y="1402300"/>
            <a:ext cx="9304500" cy="12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Jon L. Bentley, Robert Sedgewick </a:t>
            </a:r>
            <a:endParaRPr sz="2000"/>
          </a:p>
          <a:p>
            <a:pPr indent="0" lvl="0" marL="0" rtl="0" algn="l">
              <a:spcBef>
                <a:spcPts val="0"/>
              </a:spcBef>
              <a:spcAft>
                <a:spcPts val="0"/>
              </a:spcAft>
              <a:buNone/>
            </a:pPr>
            <a:r>
              <a:rPr i="1" lang="en" sz="2000"/>
              <a:t>Fast Algorithms for Sorting and Searching Strings</a:t>
            </a:r>
            <a:endParaRPr sz="2000"/>
          </a:p>
          <a:p>
            <a:pPr indent="0" lvl="0" marL="0" rtl="0" algn="l">
              <a:spcBef>
                <a:spcPts val="0"/>
              </a:spcBef>
              <a:spcAft>
                <a:spcPts val="0"/>
              </a:spcAft>
              <a:buNone/>
            </a:pPr>
            <a:r>
              <a:rPr b="1" lang="en" sz="2000"/>
              <a:t>SODA, January 1997</a:t>
            </a:r>
            <a:endParaRPr sz="2100"/>
          </a:p>
        </p:txBody>
      </p:sp>
      <p:pic>
        <p:nvPicPr>
          <p:cNvPr id="223" name="Google Shape;223;p24"/>
          <p:cNvPicPr preferRelativeResize="0"/>
          <p:nvPr/>
        </p:nvPicPr>
        <p:blipFill>
          <a:blip r:embed="rId3">
            <a:alphaModFix/>
          </a:blip>
          <a:stretch>
            <a:fillRect/>
          </a:stretch>
        </p:blipFill>
        <p:spPr>
          <a:xfrm>
            <a:off x="6938100" y="6409450"/>
            <a:ext cx="3249403" cy="839325"/>
          </a:xfrm>
          <a:prstGeom prst="rect">
            <a:avLst/>
          </a:prstGeom>
          <a:noFill/>
          <a:ln>
            <a:noFill/>
          </a:ln>
        </p:spPr>
      </p:pic>
      <p:sp>
        <p:nvSpPr>
          <p:cNvPr id="224" name="Google Shape;224;p24"/>
          <p:cNvSpPr txBox="1"/>
          <p:nvPr>
            <p:ph idx="1" type="subTitle"/>
          </p:nvPr>
        </p:nvSpPr>
        <p:spPr>
          <a:xfrm>
            <a:off x="988200" y="5803150"/>
            <a:ext cx="3570600" cy="53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Dima Oana-Teodora 406</a:t>
            </a:r>
            <a:endParaRPr b="1" sz="2100"/>
          </a:p>
          <a:p>
            <a:pPr indent="0" lvl="0" marL="0" rtl="0" algn="l">
              <a:spcBef>
                <a:spcPts val="0"/>
              </a:spcBef>
              <a:spcAft>
                <a:spcPts val="0"/>
              </a:spcAft>
              <a:buNone/>
            </a:pPr>
            <a:r>
              <a:t/>
            </a:r>
            <a:endParaRPr sz="2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3"/>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QuickSort </a:t>
            </a:r>
            <a:r>
              <a:rPr lang="en"/>
              <a:t>clasic</a:t>
            </a:r>
            <a:endParaRPr>
              <a:solidFill>
                <a:schemeClr val="lt1"/>
              </a:solidFill>
            </a:endParaRPr>
          </a:p>
        </p:txBody>
      </p:sp>
      <p:sp>
        <p:nvSpPr>
          <p:cNvPr id="371" name="Google Shape;371;p33"/>
          <p:cNvSpPr/>
          <p:nvPr/>
        </p:nvSpPr>
        <p:spPr>
          <a:xfrm>
            <a:off x="841250" y="30313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4</a:t>
            </a:r>
            <a:endParaRPr b="1" sz="5000"/>
          </a:p>
        </p:txBody>
      </p:sp>
      <p:sp>
        <p:nvSpPr>
          <p:cNvPr id="372" name="Google Shape;372;p33"/>
          <p:cNvSpPr/>
          <p:nvPr/>
        </p:nvSpPr>
        <p:spPr>
          <a:xfrm>
            <a:off x="1997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3</a:t>
            </a:r>
            <a:endParaRPr b="1" sz="5000"/>
          </a:p>
        </p:txBody>
      </p:sp>
      <p:sp>
        <p:nvSpPr>
          <p:cNvPr id="373" name="Google Shape;373;p33"/>
          <p:cNvSpPr/>
          <p:nvPr/>
        </p:nvSpPr>
        <p:spPr>
          <a:xfrm>
            <a:off x="3140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6</a:t>
            </a:r>
            <a:endParaRPr b="1" sz="5000"/>
          </a:p>
        </p:txBody>
      </p:sp>
      <p:sp>
        <p:nvSpPr>
          <p:cNvPr id="374" name="Google Shape;374;p33"/>
          <p:cNvSpPr/>
          <p:nvPr/>
        </p:nvSpPr>
        <p:spPr>
          <a:xfrm>
            <a:off x="4283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2</a:t>
            </a:r>
            <a:endParaRPr b="1" sz="5000"/>
          </a:p>
        </p:txBody>
      </p:sp>
      <p:sp>
        <p:nvSpPr>
          <p:cNvPr id="375" name="Google Shape;375;p33"/>
          <p:cNvSpPr/>
          <p:nvPr/>
        </p:nvSpPr>
        <p:spPr>
          <a:xfrm>
            <a:off x="5426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a:t>
            </a:r>
            <a:endParaRPr b="1" sz="5000"/>
          </a:p>
        </p:txBody>
      </p:sp>
      <p:sp>
        <p:nvSpPr>
          <p:cNvPr id="376" name="Google Shape;376;p33"/>
          <p:cNvSpPr/>
          <p:nvPr/>
        </p:nvSpPr>
        <p:spPr>
          <a:xfrm>
            <a:off x="6569975" y="3022575"/>
            <a:ext cx="1008600" cy="949500"/>
          </a:xfrm>
          <a:prstGeom prst="rect">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10</a:t>
            </a:r>
            <a:endParaRPr b="1" sz="5000"/>
          </a:p>
        </p:txBody>
      </p:sp>
      <p:sp>
        <p:nvSpPr>
          <p:cNvPr id="377" name="Google Shape;377;p33"/>
          <p:cNvSpPr/>
          <p:nvPr/>
        </p:nvSpPr>
        <p:spPr>
          <a:xfrm>
            <a:off x="7712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9</a:t>
            </a:r>
            <a:endParaRPr b="1" sz="5000"/>
          </a:p>
        </p:txBody>
      </p:sp>
      <p:sp>
        <p:nvSpPr>
          <p:cNvPr id="378" name="Google Shape;378;p33"/>
          <p:cNvSpPr/>
          <p:nvPr/>
        </p:nvSpPr>
        <p:spPr>
          <a:xfrm>
            <a:off x="8855975" y="30225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8</a:t>
            </a:r>
            <a:endParaRPr b="1" sz="5000"/>
          </a:p>
        </p:txBody>
      </p:sp>
      <p:sp>
        <p:nvSpPr>
          <p:cNvPr id="379" name="Google Shape;379;p33"/>
          <p:cNvSpPr txBox="1"/>
          <p:nvPr>
            <p:ph idx="4294967295" type="subTitle"/>
          </p:nvPr>
        </p:nvSpPr>
        <p:spPr>
          <a:xfrm>
            <a:off x="807075" y="1837975"/>
            <a:ext cx="81774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Swap între pivot și primul cel mai mare din stânga</a:t>
            </a:r>
            <a:endParaRPr sz="24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p123"/>
          <p:cNvSpPr txBox="1"/>
          <p:nvPr>
            <p:ph type="title"/>
          </p:nvPr>
        </p:nvSpPr>
        <p:spPr>
          <a:xfrm>
            <a:off x="882000" y="644575"/>
            <a:ext cx="66774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PRINT INSTRUCTIONS</a:t>
            </a:r>
            <a:endParaRPr>
              <a:solidFill>
                <a:schemeClr val="lt1"/>
              </a:solidFill>
            </a:endParaRPr>
          </a:p>
        </p:txBody>
      </p:sp>
      <p:sp>
        <p:nvSpPr>
          <p:cNvPr id="1726" name="Google Shape;1726;p123"/>
          <p:cNvSpPr txBox="1"/>
          <p:nvPr>
            <p:ph idx="1" type="body"/>
          </p:nvPr>
        </p:nvSpPr>
        <p:spPr>
          <a:xfrm>
            <a:off x="882000" y="1545325"/>
            <a:ext cx="6300000" cy="52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In this template you will find downloadable slides. You can modify them to your liking and then download them as .pdf files (in case you want to share them digitally or print them). This way, you’ll have a tailor-made version on your computer.</a:t>
            </a:r>
            <a:endParaRPr>
              <a:solidFill>
                <a:schemeClr val="lt1"/>
              </a:solidFill>
            </a:endParaRPr>
          </a:p>
          <a:p>
            <a:pPr indent="-317500" lvl="0" marL="457200" rtl="0" algn="l">
              <a:spcBef>
                <a:spcPts val="1200"/>
              </a:spcBef>
              <a:spcAft>
                <a:spcPts val="0"/>
              </a:spcAft>
              <a:buClr>
                <a:schemeClr val="lt1"/>
              </a:buClr>
              <a:buSzPts val="1400"/>
              <a:buChar char="●"/>
            </a:pPr>
            <a:r>
              <a:rPr lang="en">
                <a:solidFill>
                  <a:schemeClr val="lt1"/>
                </a:solidFill>
              </a:rPr>
              <a:t>Delete all the slides except the two (inner and outer sides) of the brochure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Modify them and add text if needed</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Click File &gt; Download &gt; PDF Document</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It will be downloaded to your computer. Now you can print the slides or use them elsewhere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Don't forget to configure your PDF Viewer to print on both sides. This way you can fold it to have your Tri-fold Brochure</a:t>
            </a:r>
            <a:endParaRPr>
              <a:solidFill>
                <a:schemeClr val="lt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cxnSp>
        <p:nvCxnSpPr>
          <p:cNvPr id="1731" name="Google Shape;1731;p124"/>
          <p:cNvCxnSpPr>
            <a:endCxn id="1732" idx="0"/>
          </p:cNvCxnSpPr>
          <p:nvPr/>
        </p:nvCxnSpPr>
        <p:spPr>
          <a:xfrm>
            <a:off x="3957875" y="795650"/>
            <a:ext cx="1367400" cy="0"/>
          </a:xfrm>
          <a:prstGeom prst="straightConnector1">
            <a:avLst/>
          </a:prstGeom>
          <a:noFill/>
          <a:ln cap="flat" cmpd="sng" w="19050">
            <a:solidFill>
              <a:schemeClr val="lt1"/>
            </a:solidFill>
            <a:prstDash val="solid"/>
            <a:round/>
            <a:headEnd len="med" w="med" type="none"/>
            <a:tailEnd len="med" w="med" type="none"/>
          </a:ln>
        </p:spPr>
      </p:cxnSp>
      <p:sp>
        <p:nvSpPr>
          <p:cNvPr id="1733" name="Google Shape;1733;p124"/>
          <p:cNvSpPr txBox="1"/>
          <p:nvPr>
            <p:ph type="title"/>
          </p:nvPr>
        </p:nvSpPr>
        <p:spPr>
          <a:xfrm>
            <a:off x="7559475" y="4113150"/>
            <a:ext cx="2770500" cy="260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GEOMETRIC THESIS DEFENSE </a:t>
            </a:r>
            <a:r>
              <a:rPr lang="en">
                <a:solidFill>
                  <a:schemeClr val="dk2"/>
                </a:solidFill>
              </a:rPr>
              <a:t>PROGRAM BROCHURE</a:t>
            </a:r>
            <a:endParaRPr>
              <a:solidFill>
                <a:schemeClr val="lt1"/>
              </a:solidFill>
            </a:endParaRPr>
          </a:p>
        </p:txBody>
      </p:sp>
      <p:sp>
        <p:nvSpPr>
          <p:cNvPr id="1734" name="Google Shape;1734;p124"/>
          <p:cNvSpPr txBox="1"/>
          <p:nvPr/>
        </p:nvSpPr>
        <p:spPr>
          <a:xfrm>
            <a:off x="3999600" y="6478400"/>
            <a:ext cx="2555100" cy="47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lt1"/>
                </a:solidFill>
                <a:latin typeface="Roboto"/>
                <a:ea typeface="Roboto"/>
                <a:cs typeface="Roboto"/>
                <a:sym typeface="Roboto"/>
              </a:rPr>
              <a:t>This template was created by </a:t>
            </a:r>
            <a:r>
              <a:rPr b="1" lang="en" sz="1000">
                <a:solidFill>
                  <a:schemeClr val="lt1"/>
                </a:solidFill>
                <a:uFill>
                  <a:noFill/>
                </a:uFill>
                <a:latin typeface="Roboto"/>
                <a:ea typeface="Roboto"/>
                <a:cs typeface="Roboto"/>
                <a:sym typeface="Roboto"/>
                <a:hlinkClick r:id="rId3">
                  <a:extLst>
                    <a:ext uri="{A12FA001-AC4F-418D-AE19-62706E023703}">
                      <ahyp:hlinkClr val="tx"/>
                    </a:ext>
                  </a:extLst>
                </a:hlinkClick>
              </a:rPr>
              <a:t>Slidesgo</a:t>
            </a:r>
            <a:endParaRPr sz="1000">
              <a:solidFill>
                <a:schemeClr val="lt1"/>
              </a:solidFill>
              <a:latin typeface="Roboto"/>
              <a:ea typeface="Roboto"/>
              <a:cs typeface="Roboto"/>
              <a:sym typeface="Roboto"/>
            </a:endParaRPr>
          </a:p>
        </p:txBody>
      </p:sp>
      <p:sp>
        <p:nvSpPr>
          <p:cNvPr id="1735" name="Google Shape;1735;p124"/>
          <p:cNvSpPr txBox="1"/>
          <p:nvPr>
            <p:ph type="title"/>
          </p:nvPr>
        </p:nvSpPr>
        <p:spPr>
          <a:xfrm>
            <a:off x="497750" y="1507350"/>
            <a:ext cx="2555100" cy="341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2400">
                <a:solidFill>
                  <a:schemeClr val="lt1"/>
                </a:solidFill>
              </a:rPr>
              <a:t>INTRODUCTION</a:t>
            </a:r>
            <a:endParaRPr sz="2400">
              <a:solidFill>
                <a:schemeClr val="lt1"/>
              </a:solidFill>
            </a:endParaRPr>
          </a:p>
        </p:txBody>
      </p:sp>
      <p:sp>
        <p:nvSpPr>
          <p:cNvPr id="1736" name="Google Shape;1736;p124"/>
          <p:cNvSpPr txBox="1"/>
          <p:nvPr/>
        </p:nvSpPr>
        <p:spPr>
          <a:xfrm>
            <a:off x="497750" y="2108275"/>
            <a:ext cx="2193000" cy="27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Raleway"/>
                <a:ea typeface="Raleway"/>
                <a:cs typeface="Raleway"/>
                <a:sym typeface="Raleway"/>
              </a:rPr>
              <a:t>Here you can give a brief description of the topic you want to talk about. For example, if you want to talk about Mercury, you can say that it’s the smallest planet in the entire Solar System</a:t>
            </a:r>
            <a:endParaRPr sz="1600">
              <a:solidFill>
                <a:schemeClr val="lt1"/>
              </a:solidFill>
              <a:latin typeface="Raleway"/>
              <a:ea typeface="Raleway"/>
              <a:cs typeface="Raleway"/>
              <a:sym typeface="Raleway"/>
            </a:endParaRPr>
          </a:p>
        </p:txBody>
      </p:sp>
      <p:grpSp>
        <p:nvGrpSpPr>
          <p:cNvPr id="1737" name="Google Shape;1737;p124"/>
          <p:cNvGrpSpPr/>
          <p:nvPr/>
        </p:nvGrpSpPr>
        <p:grpSpPr>
          <a:xfrm>
            <a:off x="4841813" y="3156178"/>
            <a:ext cx="1035300" cy="1060367"/>
            <a:chOff x="4765613" y="1708378"/>
            <a:chExt cx="1035300" cy="1060367"/>
          </a:xfrm>
        </p:grpSpPr>
        <p:sp>
          <p:nvSpPr>
            <p:cNvPr id="1738" name="Google Shape;1738;p124"/>
            <p:cNvSpPr txBox="1"/>
            <p:nvPr/>
          </p:nvSpPr>
          <p:spPr>
            <a:xfrm>
              <a:off x="4765613" y="2344245"/>
              <a:ext cx="10353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aleway"/>
                  <a:ea typeface="Raleway"/>
                  <a:cs typeface="Raleway"/>
                  <a:sym typeface="Raleway"/>
                </a:rPr>
                <a:t>@myname</a:t>
              </a:r>
              <a:endParaRPr sz="1300">
                <a:latin typeface="Raleway"/>
                <a:ea typeface="Raleway"/>
                <a:cs typeface="Raleway"/>
                <a:sym typeface="Raleway"/>
              </a:endParaRPr>
            </a:p>
          </p:txBody>
        </p:sp>
        <p:sp>
          <p:nvSpPr>
            <p:cNvPr id="1739" name="Google Shape;1739;p124"/>
            <p:cNvSpPr/>
            <p:nvPr/>
          </p:nvSpPr>
          <p:spPr>
            <a:xfrm>
              <a:off x="4959263" y="1708378"/>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0" name="Google Shape;1740;p124"/>
            <p:cNvGrpSpPr/>
            <p:nvPr/>
          </p:nvGrpSpPr>
          <p:grpSpPr>
            <a:xfrm>
              <a:off x="5121263" y="1872070"/>
              <a:ext cx="323999" cy="320617"/>
              <a:chOff x="1379798" y="1723250"/>
              <a:chExt cx="397887" cy="397887"/>
            </a:xfrm>
          </p:grpSpPr>
          <p:sp>
            <p:nvSpPr>
              <p:cNvPr id="1741" name="Google Shape;1741;p12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2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2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2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45" name="Google Shape;1745;p124"/>
          <p:cNvGrpSpPr/>
          <p:nvPr/>
        </p:nvGrpSpPr>
        <p:grpSpPr>
          <a:xfrm>
            <a:off x="4841813" y="4319334"/>
            <a:ext cx="1035300" cy="1059905"/>
            <a:chOff x="4765613" y="3236356"/>
            <a:chExt cx="1035300" cy="1059905"/>
          </a:xfrm>
        </p:grpSpPr>
        <p:sp>
          <p:nvSpPr>
            <p:cNvPr id="1746" name="Google Shape;1746;p124"/>
            <p:cNvSpPr txBox="1"/>
            <p:nvPr/>
          </p:nvSpPr>
          <p:spPr>
            <a:xfrm>
              <a:off x="4765613" y="3871761"/>
              <a:ext cx="10353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aleway"/>
                  <a:ea typeface="Raleway"/>
                  <a:cs typeface="Raleway"/>
                  <a:sym typeface="Raleway"/>
                </a:rPr>
                <a:t>@myname</a:t>
              </a:r>
              <a:endParaRPr sz="1300">
                <a:latin typeface="Raleway"/>
                <a:ea typeface="Raleway"/>
                <a:cs typeface="Raleway"/>
                <a:sym typeface="Raleway"/>
              </a:endParaRPr>
            </a:p>
          </p:txBody>
        </p:sp>
        <p:sp>
          <p:nvSpPr>
            <p:cNvPr id="1747" name="Google Shape;1747;p124"/>
            <p:cNvSpPr/>
            <p:nvPr/>
          </p:nvSpPr>
          <p:spPr>
            <a:xfrm>
              <a:off x="4959263" y="3236356"/>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24"/>
            <p:cNvSpPr/>
            <p:nvPr/>
          </p:nvSpPr>
          <p:spPr>
            <a:xfrm>
              <a:off x="5121251" y="3428726"/>
              <a:ext cx="324022" cy="263260"/>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E28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124"/>
          <p:cNvGrpSpPr/>
          <p:nvPr/>
        </p:nvGrpSpPr>
        <p:grpSpPr>
          <a:xfrm>
            <a:off x="4841813" y="5482027"/>
            <a:ext cx="1035300" cy="1061021"/>
            <a:chOff x="4765613" y="4643827"/>
            <a:chExt cx="1035300" cy="1061021"/>
          </a:xfrm>
        </p:grpSpPr>
        <p:sp>
          <p:nvSpPr>
            <p:cNvPr id="1750" name="Google Shape;1750;p124"/>
            <p:cNvSpPr txBox="1"/>
            <p:nvPr/>
          </p:nvSpPr>
          <p:spPr>
            <a:xfrm>
              <a:off x="4765613" y="5280348"/>
              <a:ext cx="10353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aleway"/>
                  <a:ea typeface="Raleway"/>
                  <a:cs typeface="Raleway"/>
                  <a:sym typeface="Raleway"/>
                </a:rPr>
                <a:t>@myname</a:t>
              </a:r>
              <a:endParaRPr sz="1300">
                <a:latin typeface="Raleway"/>
                <a:ea typeface="Raleway"/>
                <a:cs typeface="Raleway"/>
                <a:sym typeface="Raleway"/>
              </a:endParaRPr>
            </a:p>
          </p:txBody>
        </p:sp>
        <p:sp>
          <p:nvSpPr>
            <p:cNvPr id="1751" name="Google Shape;1751;p124"/>
            <p:cNvSpPr/>
            <p:nvPr/>
          </p:nvSpPr>
          <p:spPr>
            <a:xfrm>
              <a:off x="4959263" y="4643827"/>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2" name="Google Shape;1752;p124"/>
            <p:cNvGrpSpPr/>
            <p:nvPr/>
          </p:nvGrpSpPr>
          <p:grpSpPr>
            <a:xfrm>
              <a:off x="5121254" y="4807520"/>
              <a:ext cx="324016" cy="320613"/>
              <a:chOff x="2408992" y="1722875"/>
              <a:chExt cx="397761" cy="397093"/>
            </a:xfrm>
          </p:grpSpPr>
          <p:sp>
            <p:nvSpPr>
              <p:cNvPr id="1753" name="Google Shape;1753;p12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2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755" name="Google Shape;1755;p124"/>
          <p:cNvPicPr preferRelativeResize="0"/>
          <p:nvPr/>
        </p:nvPicPr>
        <p:blipFill rotWithShape="1">
          <a:blip r:embed="rId4">
            <a:alphaModFix/>
          </a:blip>
          <a:srcRect b="68018" l="18476" r="-8210" t="-692"/>
          <a:stretch/>
        </p:blipFill>
        <p:spPr>
          <a:xfrm flipH="1" rot="10800000">
            <a:off x="-336350" y="5648950"/>
            <a:ext cx="2196000" cy="2223900"/>
          </a:xfrm>
          <a:prstGeom prst="ellipse">
            <a:avLst/>
          </a:prstGeom>
          <a:noFill/>
          <a:ln>
            <a:noFill/>
          </a:ln>
        </p:spPr>
      </p:pic>
      <p:cxnSp>
        <p:nvCxnSpPr>
          <p:cNvPr id="1756" name="Google Shape;1756;p124"/>
          <p:cNvCxnSpPr>
            <a:stCxn id="1732" idx="2"/>
          </p:cNvCxnSpPr>
          <p:nvPr/>
        </p:nvCxnSpPr>
        <p:spPr>
          <a:xfrm flipH="1">
            <a:off x="5355875" y="838850"/>
            <a:ext cx="3600" cy="486900"/>
          </a:xfrm>
          <a:prstGeom prst="straightConnector1">
            <a:avLst/>
          </a:prstGeom>
          <a:noFill/>
          <a:ln cap="flat" cmpd="sng" w="19050">
            <a:solidFill>
              <a:schemeClr val="lt1"/>
            </a:solidFill>
            <a:prstDash val="solid"/>
            <a:round/>
            <a:headEnd len="med" w="med" type="none"/>
            <a:tailEnd len="med" w="med" type="diamond"/>
          </a:ln>
        </p:spPr>
      </p:cxnSp>
      <p:cxnSp>
        <p:nvCxnSpPr>
          <p:cNvPr id="1757" name="Google Shape;1757;p124"/>
          <p:cNvCxnSpPr/>
          <p:nvPr/>
        </p:nvCxnSpPr>
        <p:spPr>
          <a:xfrm>
            <a:off x="5359463" y="2335625"/>
            <a:ext cx="0" cy="569700"/>
          </a:xfrm>
          <a:prstGeom prst="straightConnector1">
            <a:avLst/>
          </a:prstGeom>
          <a:noFill/>
          <a:ln cap="flat" cmpd="sng" w="19050">
            <a:solidFill>
              <a:schemeClr val="lt1"/>
            </a:solidFill>
            <a:prstDash val="solid"/>
            <a:round/>
            <a:headEnd len="med" w="med" type="none"/>
            <a:tailEnd len="med" w="med" type="diamond"/>
          </a:ln>
        </p:spPr>
      </p:cxnSp>
      <p:sp>
        <p:nvSpPr>
          <p:cNvPr id="1732" name="Google Shape;1732;p124"/>
          <p:cNvSpPr/>
          <p:nvPr/>
        </p:nvSpPr>
        <p:spPr>
          <a:xfrm>
            <a:off x="5291075" y="795650"/>
            <a:ext cx="68400" cy="86400"/>
          </a:xfrm>
          <a:prstGeom prst="arc">
            <a:avLst>
              <a:gd fmla="val 16200000" name="adj1"/>
              <a:gd fmla="val 0"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24"/>
          <p:cNvSpPr txBox="1"/>
          <p:nvPr>
            <p:ph type="title"/>
          </p:nvPr>
        </p:nvSpPr>
        <p:spPr>
          <a:xfrm>
            <a:off x="4077695" y="1507350"/>
            <a:ext cx="2555100" cy="341700"/>
          </a:xfrm>
          <a:prstGeom prst="rect">
            <a:avLst/>
          </a:prstGeom>
        </p:spPr>
        <p:txBody>
          <a:bodyPr anchorCtr="0" anchor="t" bIns="0" lIns="91425" spcFirstLastPara="1" rIns="91425" wrap="square" tIns="0">
            <a:noAutofit/>
          </a:bodyPr>
          <a:lstStyle/>
          <a:p>
            <a:pPr indent="0" lvl="0" marL="0" rtl="0" algn="ctr">
              <a:spcBef>
                <a:spcPts val="0"/>
              </a:spcBef>
              <a:spcAft>
                <a:spcPts val="0"/>
              </a:spcAft>
              <a:buNone/>
            </a:pPr>
            <a:r>
              <a:rPr lang="en" sz="2400"/>
              <a:t>CONTACT</a:t>
            </a:r>
            <a:endParaRPr sz="2400">
              <a:solidFill>
                <a:schemeClr val="lt1"/>
              </a:solidFill>
            </a:endParaRPr>
          </a:p>
        </p:txBody>
      </p:sp>
      <p:sp>
        <p:nvSpPr>
          <p:cNvPr id="1759" name="Google Shape;1759;p124"/>
          <p:cNvSpPr txBox="1"/>
          <p:nvPr/>
        </p:nvSpPr>
        <p:spPr>
          <a:xfrm>
            <a:off x="4275875" y="1849150"/>
            <a:ext cx="2158800" cy="42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Raleway"/>
                <a:ea typeface="Raleway"/>
                <a:cs typeface="Raleway"/>
                <a:sym typeface="Raleway"/>
              </a:rPr>
              <a:t>youremail@freepik.com</a:t>
            </a:r>
            <a:endParaRPr sz="1300">
              <a:latin typeface="Raleway"/>
              <a:ea typeface="Raleway"/>
              <a:cs typeface="Raleway"/>
              <a:sym typeface="Raleway"/>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125"/>
          <p:cNvSpPr/>
          <p:nvPr/>
        </p:nvSpPr>
        <p:spPr>
          <a:xfrm flipH="1">
            <a:off x="7433872" y="5594528"/>
            <a:ext cx="5680500" cy="5680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65" name="Google Shape;1765;p125"/>
          <p:cNvCxnSpPr/>
          <p:nvPr/>
        </p:nvCxnSpPr>
        <p:spPr>
          <a:xfrm>
            <a:off x="640650" y="2432100"/>
            <a:ext cx="2589000" cy="0"/>
          </a:xfrm>
          <a:prstGeom prst="straightConnector1">
            <a:avLst/>
          </a:prstGeom>
          <a:noFill/>
          <a:ln cap="flat" cmpd="sng" w="19050">
            <a:solidFill>
              <a:schemeClr val="lt1"/>
            </a:solidFill>
            <a:prstDash val="solid"/>
            <a:round/>
            <a:headEnd len="med" w="med" type="none"/>
            <a:tailEnd len="med" w="med" type="diamond"/>
          </a:ln>
        </p:spPr>
      </p:cxnSp>
      <p:cxnSp>
        <p:nvCxnSpPr>
          <p:cNvPr id="1766" name="Google Shape;1766;p125"/>
          <p:cNvCxnSpPr/>
          <p:nvPr/>
        </p:nvCxnSpPr>
        <p:spPr>
          <a:xfrm>
            <a:off x="640650" y="3754300"/>
            <a:ext cx="2589000" cy="0"/>
          </a:xfrm>
          <a:prstGeom prst="straightConnector1">
            <a:avLst/>
          </a:prstGeom>
          <a:noFill/>
          <a:ln cap="flat" cmpd="sng" w="19050">
            <a:solidFill>
              <a:schemeClr val="lt1"/>
            </a:solidFill>
            <a:prstDash val="solid"/>
            <a:round/>
            <a:headEnd len="med" w="med" type="none"/>
            <a:tailEnd len="med" w="med" type="diamond"/>
          </a:ln>
        </p:spPr>
      </p:cxnSp>
      <p:cxnSp>
        <p:nvCxnSpPr>
          <p:cNvPr id="1767" name="Google Shape;1767;p125"/>
          <p:cNvCxnSpPr/>
          <p:nvPr/>
        </p:nvCxnSpPr>
        <p:spPr>
          <a:xfrm>
            <a:off x="640650" y="5076500"/>
            <a:ext cx="2589000" cy="0"/>
          </a:xfrm>
          <a:prstGeom prst="straightConnector1">
            <a:avLst/>
          </a:prstGeom>
          <a:noFill/>
          <a:ln cap="flat" cmpd="sng" w="19050">
            <a:solidFill>
              <a:schemeClr val="lt1"/>
            </a:solidFill>
            <a:prstDash val="solid"/>
            <a:round/>
            <a:headEnd len="med" w="med" type="none"/>
            <a:tailEnd len="med" w="med" type="diamond"/>
          </a:ln>
        </p:spPr>
      </p:cxnSp>
      <p:sp>
        <p:nvSpPr>
          <p:cNvPr id="1768" name="Google Shape;1768;p125"/>
          <p:cNvSpPr/>
          <p:nvPr/>
        </p:nvSpPr>
        <p:spPr>
          <a:xfrm rot="5400000">
            <a:off x="284094" y="1878025"/>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25"/>
          <p:cNvSpPr/>
          <p:nvPr/>
        </p:nvSpPr>
        <p:spPr>
          <a:xfrm rot="5400000">
            <a:off x="284094" y="3193913"/>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25"/>
          <p:cNvSpPr/>
          <p:nvPr/>
        </p:nvSpPr>
        <p:spPr>
          <a:xfrm rot="5400000">
            <a:off x="284094" y="4509813"/>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25"/>
          <p:cNvSpPr/>
          <p:nvPr/>
        </p:nvSpPr>
        <p:spPr>
          <a:xfrm rot="5400000">
            <a:off x="5010581" y="1614125"/>
            <a:ext cx="648000" cy="6480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25"/>
          <p:cNvSpPr/>
          <p:nvPr/>
        </p:nvSpPr>
        <p:spPr>
          <a:xfrm rot="5400000">
            <a:off x="5010594" y="3021836"/>
            <a:ext cx="648000" cy="6480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25"/>
          <p:cNvSpPr/>
          <p:nvPr/>
        </p:nvSpPr>
        <p:spPr>
          <a:xfrm rot="5400000">
            <a:off x="5010619" y="5839438"/>
            <a:ext cx="648000" cy="6480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25"/>
          <p:cNvSpPr txBox="1"/>
          <p:nvPr>
            <p:ph type="title"/>
          </p:nvPr>
        </p:nvSpPr>
        <p:spPr>
          <a:xfrm>
            <a:off x="1045925" y="439038"/>
            <a:ext cx="2259900" cy="455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PROGRAM</a:t>
            </a:r>
            <a:endParaRPr/>
          </a:p>
        </p:txBody>
      </p:sp>
      <p:sp>
        <p:nvSpPr>
          <p:cNvPr id="1775" name="Google Shape;1775;p125"/>
          <p:cNvSpPr txBox="1"/>
          <p:nvPr/>
        </p:nvSpPr>
        <p:spPr>
          <a:xfrm>
            <a:off x="433800" y="2004772"/>
            <a:ext cx="348600" cy="397500"/>
          </a:xfrm>
          <a:prstGeom prst="rect">
            <a:avLst/>
          </a:prstGeom>
          <a:noFill/>
          <a:ln>
            <a:noFill/>
          </a:ln>
        </p:spPr>
        <p:txBody>
          <a:bodyPr anchorCtr="0" anchor="ctr" bIns="54000" lIns="0" spcFirstLastPara="1" rIns="0" wrap="square" tIns="0">
            <a:noAutofit/>
          </a:bodyPr>
          <a:lstStyle/>
          <a:p>
            <a:pPr indent="0" lvl="0" marL="0" rtl="0" algn="ctr">
              <a:spcBef>
                <a:spcPts val="0"/>
              </a:spcBef>
              <a:spcAft>
                <a:spcPts val="0"/>
              </a:spcAft>
              <a:buNone/>
            </a:pPr>
            <a:r>
              <a:rPr b="1" lang="en" sz="2200">
                <a:solidFill>
                  <a:schemeClr val="lt2"/>
                </a:solidFill>
                <a:latin typeface="Alice"/>
                <a:ea typeface="Alice"/>
                <a:cs typeface="Alice"/>
                <a:sym typeface="Alice"/>
              </a:rPr>
              <a:t>1</a:t>
            </a:r>
            <a:endParaRPr b="1" sz="2200">
              <a:solidFill>
                <a:schemeClr val="lt2"/>
              </a:solidFill>
              <a:latin typeface="Alice"/>
              <a:ea typeface="Alice"/>
              <a:cs typeface="Alice"/>
              <a:sym typeface="Alice"/>
            </a:endParaRPr>
          </a:p>
        </p:txBody>
      </p:sp>
      <p:sp>
        <p:nvSpPr>
          <p:cNvPr id="1776" name="Google Shape;1776;p125"/>
          <p:cNvSpPr txBox="1"/>
          <p:nvPr/>
        </p:nvSpPr>
        <p:spPr>
          <a:xfrm>
            <a:off x="1045925" y="834500"/>
            <a:ext cx="2183700" cy="7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aleway"/>
                <a:ea typeface="Raleway"/>
                <a:cs typeface="Raleway"/>
                <a:sym typeface="Raleway"/>
              </a:rPr>
              <a:t>It’s the closest planet to the Sun and the smallest in the Solar System</a:t>
            </a:r>
            <a:endParaRPr sz="1300">
              <a:latin typeface="Raleway"/>
              <a:ea typeface="Raleway"/>
              <a:cs typeface="Raleway"/>
              <a:sym typeface="Raleway"/>
            </a:endParaRPr>
          </a:p>
        </p:txBody>
      </p:sp>
      <p:sp>
        <p:nvSpPr>
          <p:cNvPr id="1777" name="Google Shape;1777;p125"/>
          <p:cNvSpPr txBox="1"/>
          <p:nvPr/>
        </p:nvSpPr>
        <p:spPr>
          <a:xfrm>
            <a:off x="1045925" y="1832749"/>
            <a:ext cx="986100" cy="2550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a:solidFill>
                  <a:schemeClr val="dk2"/>
                </a:solidFill>
                <a:latin typeface="Alice"/>
                <a:ea typeface="Alice"/>
                <a:cs typeface="Alice"/>
                <a:sym typeface="Alice"/>
              </a:rPr>
              <a:t>9:30 am</a:t>
            </a:r>
            <a:endParaRPr>
              <a:solidFill>
                <a:schemeClr val="dk2"/>
              </a:solidFill>
              <a:latin typeface="Alice"/>
              <a:ea typeface="Alice"/>
              <a:cs typeface="Alice"/>
              <a:sym typeface="Alice"/>
            </a:endParaRPr>
          </a:p>
        </p:txBody>
      </p:sp>
      <p:sp>
        <p:nvSpPr>
          <p:cNvPr id="1778" name="Google Shape;1778;p125"/>
          <p:cNvSpPr txBox="1"/>
          <p:nvPr>
            <p:ph type="title"/>
          </p:nvPr>
        </p:nvSpPr>
        <p:spPr>
          <a:xfrm>
            <a:off x="1045925" y="2011675"/>
            <a:ext cx="2125200" cy="380700"/>
          </a:xfrm>
          <a:prstGeom prst="rect">
            <a:avLst/>
          </a:prstGeom>
        </p:spPr>
        <p:txBody>
          <a:bodyPr anchorCtr="0" anchor="t" bIns="91425" lIns="91425" spcFirstLastPara="1" rIns="91425" wrap="square" tIns="36000">
            <a:noAutofit/>
          </a:bodyPr>
          <a:lstStyle/>
          <a:p>
            <a:pPr indent="0" lvl="0" marL="0" rtl="0" algn="l">
              <a:spcBef>
                <a:spcPts val="0"/>
              </a:spcBef>
              <a:spcAft>
                <a:spcPts val="0"/>
              </a:spcAft>
              <a:buNone/>
            </a:pPr>
            <a:r>
              <a:rPr lang="en" sz="1800">
                <a:solidFill>
                  <a:schemeClr val="lt1"/>
                </a:solidFill>
              </a:rPr>
              <a:t>WELCOME</a:t>
            </a:r>
            <a:endParaRPr sz="1800">
              <a:solidFill>
                <a:schemeClr val="lt1"/>
              </a:solidFill>
            </a:endParaRPr>
          </a:p>
        </p:txBody>
      </p:sp>
      <p:sp>
        <p:nvSpPr>
          <p:cNvPr id="1779" name="Google Shape;1779;p125"/>
          <p:cNvSpPr txBox="1"/>
          <p:nvPr/>
        </p:nvSpPr>
        <p:spPr>
          <a:xfrm>
            <a:off x="433800" y="3326972"/>
            <a:ext cx="348600" cy="397500"/>
          </a:xfrm>
          <a:prstGeom prst="rect">
            <a:avLst/>
          </a:prstGeom>
          <a:noFill/>
          <a:ln>
            <a:noFill/>
          </a:ln>
        </p:spPr>
        <p:txBody>
          <a:bodyPr anchorCtr="0" anchor="ctr" bIns="54000" lIns="0" spcFirstLastPara="1" rIns="0" wrap="square" tIns="0">
            <a:noAutofit/>
          </a:bodyPr>
          <a:lstStyle/>
          <a:p>
            <a:pPr indent="0" lvl="0" marL="0" rtl="0" algn="ctr">
              <a:spcBef>
                <a:spcPts val="0"/>
              </a:spcBef>
              <a:spcAft>
                <a:spcPts val="0"/>
              </a:spcAft>
              <a:buNone/>
            </a:pPr>
            <a:r>
              <a:rPr b="1" lang="en" sz="2200">
                <a:solidFill>
                  <a:schemeClr val="lt2"/>
                </a:solidFill>
                <a:latin typeface="Alice"/>
                <a:ea typeface="Alice"/>
                <a:cs typeface="Alice"/>
                <a:sym typeface="Alice"/>
              </a:rPr>
              <a:t>2</a:t>
            </a:r>
            <a:endParaRPr b="1" sz="2200">
              <a:solidFill>
                <a:schemeClr val="lt2"/>
              </a:solidFill>
              <a:latin typeface="Alice"/>
              <a:ea typeface="Alice"/>
              <a:cs typeface="Alice"/>
              <a:sym typeface="Alice"/>
            </a:endParaRPr>
          </a:p>
        </p:txBody>
      </p:sp>
      <p:sp>
        <p:nvSpPr>
          <p:cNvPr id="1780" name="Google Shape;1780;p125"/>
          <p:cNvSpPr txBox="1"/>
          <p:nvPr/>
        </p:nvSpPr>
        <p:spPr>
          <a:xfrm>
            <a:off x="1045925" y="3154949"/>
            <a:ext cx="986100" cy="2550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a:solidFill>
                  <a:schemeClr val="dk2"/>
                </a:solidFill>
                <a:latin typeface="Alice"/>
                <a:ea typeface="Alice"/>
                <a:cs typeface="Alice"/>
                <a:sym typeface="Alice"/>
              </a:rPr>
              <a:t>10:00 am</a:t>
            </a:r>
            <a:endParaRPr>
              <a:solidFill>
                <a:schemeClr val="dk2"/>
              </a:solidFill>
              <a:latin typeface="Alice"/>
              <a:ea typeface="Alice"/>
              <a:cs typeface="Alice"/>
              <a:sym typeface="Alice"/>
            </a:endParaRPr>
          </a:p>
        </p:txBody>
      </p:sp>
      <p:sp>
        <p:nvSpPr>
          <p:cNvPr id="1781" name="Google Shape;1781;p125"/>
          <p:cNvSpPr txBox="1"/>
          <p:nvPr>
            <p:ph type="title"/>
          </p:nvPr>
        </p:nvSpPr>
        <p:spPr>
          <a:xfrm>
            <a:off x="1045925" y="3333875"/>
            <a:ext cx="2125200" cy="380700"/>
          </a:xfrm>
          <a:prstGeom prst="rect">
            <a:avLst/>
          </a:prstGeom>
        </p:spPr>
        <p:txBody>
          <a:bodyPr anchorCtr="0" anchor="t" bIns="91425" lIns="91425" spcFirstLastPara="1" rIns="91425" wrap="square" tIns="36000">
            <a:noAutofit/>
          </a:bodyPr>
          <a:lstStyle/>
          <a:p>
            <a:pPr indent="0" lvl="0" marL="0" rtl="0" algn="l">
              <a:spcBef>
                <a:spcPts val="0"/>
              </a:spcBef>
              <a:spcAft>
                <a:spcPts val="0"/>
              </a:spcAft>
              <a:buNone/>
            </a:pPr>
            <a:r>
              <a:rPr lang="en" sz="1800">
                <a:solidFill>
                  <a:schemeClr val="lt1"/>
                </a:solidFill>
              </a:rPr>
              <a:t>OBJECTIVES</a:t>
            </a:r>
            <a:endParaRPr sz="1800">
              <a:solidFill>
                <a:schemeClr val="lt1"/>
              </a:solidFill>
            </a:endParaRPr>
          </a:p>
        </p:txBody>
      </p:sp>
      <p:sp>
        <p:nvSpPr>
          <p:cNvPr id="1782" name="Google Shape;1782;p125"/>
          <p:cNvSpPr txBox="1"/>
          <p:nvPr/>
        </p:nvSpPr>
        <p:spPr>
          <a:xfrm>
            <a:off x="433800" y="4649172"/>
            <a:ext cx="348600" cy="397500"/>
          </a:xfrm>
          <a:prstGeom prst="rect">
            <a:avLst/>
          </a:prstGeom>
          <a:noFill/>
          <a:ln>
            <a:noFill/>
          </a:ln>
        </p:spPr>
        <p:txBody>
          <a:bodyPr anchorCtr="0" anchor="ctr" bIns="54000" lIns="0" spcFirstLastPara="1" rIns="0" wrap="square" tIns="0">
            <a:noAutofit/>
          </a:bodyPr>
          <a:lstStyle/>
          <a:p>
            <a:pPr indent="0" lvl="0" marL="0" rtl="0" algn="ctr">
              <a:spcBef>
                <a:spcPts val="0"/>
              </a:spcBef>
              <a:spcAft>
                <a:spcPts val="0"/>
              </a:spcAft>
              <a:buNone/>
            </a:pPr>
            <a:r>
              <a:rPr b="1" lang="en" sz="2200">
                <a:solidFill>
                  <a:schemeClr val="lt2"/>
                </a:solidFill>
                <a:latin typeface="Alice"/>
                <a:ea typeface="Alice"/>
                <a:cs typeface="Alice"/>
                <a:sym typeface="Alice"/>
              </a:rPr>
              <a:t>3</a:t>
            </a:r>
            <a:endParaRPr b="1" sz="2200">
              <a:solidFill>
                <a:schemeClr val="lt2"/>
              </a:solidFill>
              <a:latin typeface="Alice"/>
              <a:ea typeface="Alice"/>
              <a:cs typeface="Alice"/>
              <a:sym typeface="Alice"/>
            </a:endParaRPr>
          </a:p>
        </p:txBody>
      </p:sp>
      <p:sp>
        <p:nvSpPr>
          <p:cNvPr id="1783" name="Google Shape;1783;p125"/>
          <p:cNvSpPr txBox="1"/>
          <p:nvPr/>
        </p:nvSpPr>
        <p:spPr>
          <a:xfrm>
            <a:off x="1045925" y="4477149"/>
            <a:ext cx="986100" cy="2550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a:solidFill>
                  <a:schemeClr val="dk2"/>
                </a:solidFill>
                <a:latin typeface="Alice"/>
                <a:ea typeface="Alice"/>
                <a:cs typeface="Alice"/>
                <a:sym typeface="Alice"/>
              </a:rPr>
              <a:t>10:30 am</a:t>
            </a:r>
            <a:endParaRPr>
              <a:solidFill>
                <a:schemeClr val="dk2"/>
              </a:solidFill>
              <a:latin typeface="Alice"/>
              <a:ea typeface="Alice"/>
              <a:cs typeface="Alice"/>
              <a:sym typeface="Alice"/>
            </a:endParaRPr>
          </a:p>
        </p:txBody>
      </p:sp>
      <p:sp>
        <p:nvSpPr>
          <p:cNvPr id="1784" name="Google Shape;1784;p125"/>
          <p:cNvSpPr txBox="1"/>
          <p:nvPr>
            <p:ph type="title"/>
          </p:nvPr>
        </p:nvSpPr>
        <p:spPr>
          <a:xfrm>
            <a:off x="1045925" y="4656075"/>
            <a:ext cx="2125200" cy="380700"/>
          </a:xfrm>
          <a:prstGeom prst="rect">
            <a:avLst/>
          </a:prstGeom>
        </p:spPr>
        <p:txBody>
          <a:bodyPr anchorCtr="0" anchor="t" bIns="91425" lIns="91425" spcFirstLastPara="1" rIns="91425" wrap="square" tIns="36000">
            <a:noAutofit/>
          </a:bodyPr>
          <a:lstStyle/>
          <a:p>
            <a:pPr indent="0" lvl="0" marL="0" rtl="0" algn="l">
              <a:spcBef>
                <a:spcPts val="0"/>
              </a:spcBef>
              <a:spcAft>
                <a:spcPts val="0"/>
              </a:spcAft>
              <a:buNone/>
            </a:pPr>
            <a:r>
              <a:rPr lang="en" sz="1800">
                <a:solidFill>
                  <a:schemeClr val="lt1"/>
                </a:solidFill>
              </a:rPr>
              <a:t>METHODOLOGY</a:t>
            </a:r>
            <a:endParaRPr sz="1800">
              <a:solidFill>
                <a:schemeClr val="lt1"/>
              </a:solidFill>
            </a:endParaRPr>
          </a:p>
        </p:txBody>
      </p:sp>
      <p:sp>
        <p:nvSpPr>
          <p:cNvPr id="1785" name="Google Shape;1785;p125"/>
          <p:cNvSpPr txBox="1"/>
          <p:nvPr>
            <p:ph type="title"/>
          </p:nvPr>
        </p:nvSpPr>
        <p:spPr>
          <a:xfrm>
            <a:off x="3925000" y="590551"/>
            <a:ext cx="2860500" cy="304200"/>
          </a:xfrm>
          <a:prstGeom prst="rect">
            <a:avLst/>
          </a:prstGeom>
        </p:spPr>
        <p:txBody>
          <a:bodyPr anchorCtr="0" anchor="t" bIns="36000" lIns="91425" spcFirstLastPara="1" rIns="91425" wrap="square" tIns="0">
            <a:noAutofit/>
          </a:bodyPr>
          <a:lstStyle/>
          <a:p>
            <a:pPr indent="0" lvl="0" marL="0" rtl="0" algn="ctr">
              <a:spcBef>
                <a:spcPts val="0"/>
              </a:spcBef>
              <a:spcAft>
                <a:spcPts val="0"/>
              </a:spcAft>
              <a:buNone/>
            </a:pPr>
            <a:r>
              <a:rPr lang="en" sz="1800">
                <a:solidFill>
                  <a:schemeClr val="lt1"/>
                </a:solidFill>
              </a:rPr>
              <a:t>ANALYSIS RESULT</a:t>
            </a:r>
            <a:endParaRPr sz="1800">
              <a:solidFill>
                <a:schemeClr val="lt1"/>
              </a:solidFill>
            </a:endParaRPr>
          </a:p>
        </p:txBody>
      </p:sp>
      <p:sp>
        <p:nvSpPr>
          <p:cNvPr id="1786" name="Google Shape;1786;p125"/>
          <p:cNvSpPr txBox="1"/>
          <p:nvPr/>
        </p:nvSpPr>
        <p:spPr>
          <a:xfrm>
            <a:off x="1045925" y="2406675"/>
            <a:ext cx="2125200" cy="5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aleway"/>
                <a:ea typeface="Raleway"/>
                <a:cs typeface="Raleway"/>
                <a:sym typeface="Raleway"/>
              </a:rPr>
              <a:t>Jupiter is the biggest planet of them all</a:t>
            </a:r>
            <a:endParaRPr sz="1300">
              <a:solidFill>
                <a:schemeClr val="lt1"/>
              </a:solidFill>
              <a:latin typeface="Raleway"/>
              <a:ea typeface="Raleway"/>
              <a:cs typeface="Raleway"/>
              <a:sym typeface="Raleway"/>
            </a:endParaRPr>
          </a:p>
        </p:txBody>
      </p:sp>
      <p:sp>
        <p:nvSpPr>
          <p:cNvPr id="1787" name="Google Shape;1787;p125"/>
          <p:cNvSpPr txBox="1"/>
          <p:nvPr/>
        </p:nvSpPr>
        <p:spPr>
          <a:xfrm>
            <a:off x="1045925" y="3728875"/>
            <a:ext cx="2125200" cy="5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aleway"/>
                <a:ea typeface="Raleway"/>
                <a:cs typeface="Raleway"/>
                <a:sym typeface="Raleway"/>
              </a:rPr>
              <a:t>Saturn is composed of hydrogen and helium</a:t>
            </a:r>
            <a:endParaRPr sz="1300">
              <a:solidFill>
                <a:schemeClr val="lt1"/>
              </a:solidFill>
              <a:latin typeface="Raleway"/>
              <a:ea typeface="Raleway"/>
              <a:cs typeface="Raleway"/>
              <a:sym typeface="Raleway"/>
            </a:endParaRPr>
          </a:p>
        </p:txBody>
      </p:sp>
      <p:sp>
        <p:nvSpPr>
          <p:cNvPr id="1788" name="Google Shape;1788;p125"/>
          <p:cNvSpPr txBox="1"/>
          <p:nvPr/>
        </p:nvSpPr>
        <p:spPr>
          <a:xfrm>
            <a:off x="1045925" y="5051075"/>
            <a:ext cx="2125200" cy="5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aleway"/>
                <a:ea typeface="Raleway"/>
                <a:cs typeface="Raleway"/>
                <a:sym typeface="Raleway"/>
              </a:rPr>
              <a:t>Venus is the second planet from the Sun</a:t>
            </a:r>
            <a:endParaRPr sz="1300">
              <a:solidFill>
                <a:schemeClr val="lt1"/>
              </a:solidFill>
              <a:latin typeface="Raleway"/>
              <a:ea typeface="Raleway"/>
              <a:cs typeface="Raleway"/>
              <a:sym typeface="Raleway"/>
            </a:endParaRPr>
          </a:p>
        </p:txBody>
      </p:sp>
      <p:sp>
        <p:nvSpPr>
          <p:cNvPr id="1789" name="Google Shape;1789;p125"/>
          <p:cNvSpPr txBox="1"/>
          <p:nvPr/>
        </p:nvSpPr>
        <p:spPr>
          <a:xfrm>
            <a:off x="3987250" y="834499"/>
            <a:ext cx="2860500" cy="5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Raleway"/>
                <a:ea typeface="Raleway"/>
                <a:cs typeface="Raleway"/>
                <a:sym typeface="Raleway"/>
              </a:rPr>
              <a:t>Saturn is a gas giant and has several rings</a:t>
            </a:r>
            <a:endParaRPr sz="1300">
              <a:solidFill>
                <a:schemeClr val="lt1"/>
              </a:solidFill>
              <a:latin typeface="Raleway"/>
              <a:ea typeface="Raleway"/>
              <a:cs typeface="Raleway"/>
              <a:sym typeface="Raleway"/>
            </a:endParaRPr>
          </a:p>
        </p:txBody>
      </p:sp>
      <p:sp>
        <p:nvSpPr>
          <p:cNvPr id="1790" name="Google Shape;1790;p125"/>
          <p:cNvSpPr txBox="1"/>
          <p:nvPr/>
        </p:nvSpPr>
        <p:spPr>
          <a:xfrm>
            <a:off x="7436700" y="3790625"/>
            <a:ext cx="1423800" cy="12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It’s the closest planet to the Sun and the smallest in the Solar System</a:t>
            </a:r>
            <a:endParaRPr>
              <a:solidFill>
                <a:schemeClr val="lt1"/>
              </a:solidFill>
              <a:latin typeface="Raleway"/>
              <a:ea typeface="Raleway"/>
              <a:cs typeface="Raleway"/>
              <a:sym typeface="Raleway"/>
            </a:endParaRPr>
          </a:p>
        </p:txBody>
      </p:sp>
      <p:sp>
        <p:nvSpPr>
          <p:cNvPr id="1791" name="Google Shape;1791;p125"/>
          <p:cNvSpPr txBox="1"/>
          <p:nvPr/>
        </p:nvSpPr>
        <p:spPr>
          <a:xfrm>
            <a:off x="8936700" y="3801775"/>
            <a:ext cx="1423800" cy="12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Venus has a beautiful name and is the second planet from the Sun</a:t>
            </a:r>
            <a:endParaRPr>
              <a:solidFill>
                <a:schemeClr val="lt1"/>
              </a:solidFill>
              <a:latin typeface="Raleway"/>
              <a:ea typeface="Raleway"/>
              <a:cs typeface="Raleway"/>
              <a:sym typeface="Raleway"/>
            </a:endParaRPr>
          </a:p>
        </p:txBody>
      </p:sp>
      <p:grpSp>
        <p:nvGrpSpPr>
          <p:cNvPr id="1792" name="Google Shape;1792;p125"/>
          <p:cNvGrpSpPr/>
          <p:nvPr/>
        </p:nvGrpSpPr>
        <p:grpSpPr>
          <a:xfrm>
            <a:off x="7670113" y="2742250"/>
            <a:ext cx="900000" cy="900000"/>
            <a:chOff x="4180600" y="1768025"/>
            <a:chExt cx="900000" cy="900000"/>
          </a:xfrm>
        </p:grpSpPr>
        <p:sp>
          <p:nvSpPr>
            <p:cNvPr id="1793" name="Google Shape;1793;p125"/>
            <p:cNvSpPr/>
            <p:nvPr/>
          </p:nvSpPr>
          <p:spPr>
            <a:xfrm>
              <a:off x="4214650" y="1768025"/>
              <a:ext cx="831900" cy="831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25"/>
            <p:cNvSpPr/>
            <p:nvPr/>
          </p:nvSpPr>
          <p:spPr>
            <a:xfrm>
              <a:off x="4180600" y="1768025"/>
              <a:ext cx="900000" cy="900000"/>
            </a:xfrm>
            <a:prstGeom prst="blockArc">
              <a:avLst>
                <a:gd fmla="val 10800000" name="adj1"/>
                <a:gd fmla="val 67461" name="adj2"/>
                <a:gd fmla="val 7257"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25"/>
            <p:cNvSpPr txBox="1"/>
            <p:nvPr/>
          </p:nvSpPr>
          <p:spPr>
            <a:xfrm>
              <a:off x="4180600" y="2009625"/>
              <a:ext cx="900000" cy="380700"/>
            </a:xfrm>
            <a:prstGeom prst="rect">
              <a:avLst/>
            </a:prstGeom>
            <a:noFill/>
            <a:ln>
              <a:noFill/>
            </a:ln>
          </p:spPr>
          <p:txBody>
            <a:bodyPr anchorCtr="0" anchor="ctr" bIns="36000" lIns="91425" spcFirstLastPara="1" rIns="91425" wrap="square" tIns="0">
              <a:noAutofit/>
            </a:bodyPr>
            <a:lstStyle/>
            <a:p>
              <a:pPr indent="0" lvl="0" marL="0" rtl="0" algn="ctr">
                <a:spcBef>
                  <a:spcPts val="0"/>
                </a:spcBef>
                <a:spcAft>
                  <a:spcPts val="0"/>
                </a:spcAft>
                <a:buNone/>
              </a:pPr>
              <a:r>
                <a:rPr lang="en" sz="2000">
                  <a:solidFill>
                    <a:schemeClr val="lt1"/>
                  </a:solidFill>
                  <a:latin typeface="Alice"/>
                  <a:ea typeface="Alice"/>
                  <a:cs typeface="Alice"/>
                  <a:sym typeface="Alice"/>
                </a:rPr>
                <a:t>50%</a:t>
              </a:r>
              <a:endParaRPr sz="2000">
                <a:solidFill>
                  <a:schemeClr val="lt1"/>
                </a:solidFill>
                <a:latin typeface="Alice"/>
                <a:ea typeface="Alice"/>
                <a:cs typeface="Alice"/>
                <a:sym typeface="Alice"/>
              </a:endParaRPr>
            </a:p>
          </p:txBody>
        </p:sp>
      </p:grpSp>
      <p:grpSp>
        <p:nvGrpSpPr>
          <p:cNvPr id="1796" name="Google Shape;1796;p125"/>
          <p:cNvGrpSpPr/>
          <p:nvPr/>
        </p:nvGrpSpPr>
        <p:grpSpPr>
          <a:xfrm>
            <a:off x="9148825" y="2742250"/>
            <a:ext cx="900000" cy="900000"/>
            <a:chOff x="4180600" y="2947375"/>
            <a:chExt cx="900000" cy="900000"/>
          </a:xfrm>
        </p:grpSpPr>
        <p:sp>
          <p:nvSpPr>
            <p:cNvPr id="1797" name="Google Shape;1797;p125"/>
            <p:cNvSpPr/>
            <p:nvPr/>
          </p:nvSpPr>
          <p:spPr>
            <a:xfrm>
              <a:off x="4214650" y="2981425"/>
              <a:ext cx="831900" cy="831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25"/>
            <p:cNvSpPr/>
            <p:nvPr/>
          </p:nvSpPr>
          <p:spPr>
            <a:xfrm>
              <a:off x="4180600" y="2947375"/>
              <a:ext cx="900000" cy="900000"/>
            </a:xfrm>
            <a:prstGeom prst="blockArc">
              <a:avLst>
                <a:gd fmla="val 5471303" name="adj1"/>
                <a:gd fmla="val 67461" name="adj2"/>
                <a:gd fmla="val 7257"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25"/>
            <p:cNvSpPr txBox="1"/>
            <p:nvPr/>
          </p:nvSpPr>
          <p:spPr>
            <a:xfrm>
              <a:off x="4180600" y="3188975"/>
              <a:ext cx="900000" cy="380700"/>
            </a:xfrm>
            <a:prstGeom prst="rect">
              <a:avLst/>
            </a:prstGeom>
            <a:noFill/>
            <a:ln>
              <a:noFill/>
            </a:ln>
          </p:spPr>
          <p:txBody>
            <a:bodyPr anchorCtr="0" anchor="ctr" bIns="36000" lIns="91425" spcFirstLastPara="1" rIns="91425" wrap="square" tIns="0">
              <a:noAutofit/>
            </a:bodyPr>
            <a:lstStyle/>
            <a:p>
              <a:pPr indent="0" lvl="0" marL="0" rtl="0" algn="ctr">
                <a:spcBef>
                  <a:spcPts val="0"/>
                </a:spcBef>
                <a:spcAft>
                  <a:spcPts val="0"/>
                </a:spcAft>
                <a:buNone/>
              </a:pPr>
              <a:r>
                <a:rPr lang="en" sz="2000">
                  <a:solidFill>
                    <a:schemeClr val="lt1"/>
                  </a:solidFill>
                  <a:latin typeface="Alice"/>
                  <a:ea typeface="Alice"/>
                  <a:cs typeface="Alice"/>
                  <a:sym typeface="Alice"/>
                </a:rPr>
                <a:t>75%</a:t>
              </a:r>
              <a:endParaRPr sz="2000">
                <a:solidFill>
                  <a:schemeClr val="lt1"/>
                </a:solidFill>
                <a:latin typeface="Alice"/>
                <a:ea typeface="Alice"/>
                <a:cs typeface="Alice"/>
                <a:sym typeface="Alice"/>
              </a:endParaRPr>
            </a:p>
          </p:txBody>
        </p:sp>
      </p:grpSp>
      <p:sp>
        <p:nvSpPr>
          <p:cNvPr id="1800" name="Google Shape;1800;p125"/>
          <p:cNvSpPr txBox="1"/>
          <p:nvPr>
            <p:ph type="title"/>
          </p:nvPr>
        </p:nvSpPr>
        <p:spPr>
          <a:xfrm>
            <a:off x="9010800" y="2007243"/>
            <a:ext cx="1274400" cy="380700"/>
          </a:xfrm>
          <a:prstGeom prst="rect">
            <a:avLst/>
          </a:prstGeom>
        </p:spPr>
        <p:txBody>
          <a:bodyPr anchorCtr="0" anchor="t" bIns="91425" lIns="91425" spcFirstLastPara="1" rIns="91425" wrap="square" tIns="36000">
            <a:noAutofit/>
          </a:bodyPr>
          <a:lstStyle/>
          <a:p>
            <a:pPr indent="0" lvl="0" marL="0" rtl="0" algn="l">
              <a:spcBef>
                <a:spcPts val="0"/>
              </a:spcBef>
              <a:spcAft>
                <a:spcPts val="0"/>
              </a:spcAft>
              <a:buNone/>
            </a:pPr>
            <a:r>
              <a:rPr lang="en" sz="1800">
                <a:solidFill>
                  <a:schemeClr val="lt1"/>
                </a:solidFill>
              </a:rPr>
              <a:t>RESULT 2</a:t>
            </a:r>
            <a:endParaRPr sz="1800">
              <a:solidFill>
                <a:schemeClr val="lt1"/>
              </a:solidFill>
            </a:endParaRPr>
          </a:p>
        </p:txBody>
      </p:sp>
      <p:sp>
        <p:nvSpPr>
          <p:cNvPr id="1801" name="Google Shape;1801;p125"/>
          <p:cNvSpPr txBox="1"/>
          <p:nvPr>
            <p:ph type="title"/>
          </p:nvPr>
        </p:nvSpPr>
        <p:spPr>
          <a:xfrm>
            <a:off x="7424925" y="2007243"/>
            <a:ext cx="1274400" cy="380700"/>
          </a:xfrm>
          <a:prstGeom prst="rect">
            <a:avLst/>
          </a:prstGeom>
        </p:spPr>
        <p:txBody>
          <a:bodyPr anchorCtr="0" anchor="t" bIns="91425" lIns="91425" spcFirstLastPara="1" rIns="91425" wrap="square" tIns="36000">
            <a:noAutofit/>
          </a:bodyPr>
          <a:lstStyle/>
          <a:p>
            <a:pPr indent="0" lvl="0" marL="0" rtl="0" algn="r">
              <a:spcBef>
                <a:spcPts val="0"/>
              </a:spcBef>
              <a:spcAft>
                <a:spcPts val="0"/>
              </a:spcAft>
              <a:buNone/>
            </a:pPr>
            <a:r>
              <a:rPr lang="en" sz="1800">
                <a:solidFill>
                  <a:schemeClr val="lt1"/>
                </a:solidFill>
              </a:rPr>
              <a:t>RESULT 1</a:t>
            </a:r>
            <a:endParaRPr sz="1800">
              <a:solidFill>
                <a:schemeClr val="lt1"/>
              </a:solidFill>
            </a:endParaRPr>
          </a:p>
        </p:txBody>
      </p:sp>
      <p:sp>
        <p:nvSpPr>
          <p:cNvPr id="1802" name="Google Shape;1802;p125"/>
          <p:cNvSpPr txBox="1"/>
          <p:nvPr>
            <p:ph type="title"/>
          </p:nvPr>
        </p:nvSpPr>
        <p:spPr>
          <a:xfrm>
            <a:off x="4370650" y="2316150"/>
            <a:ext cx="1928700" cy="255000"/>
          </a:xfrm>
          <a:prstGeom prst="rect">
            <a:avLst/>
          </a:prstGeom>
        </p:spPr>
        <p:txBody>
          <a:bodyPr anchorCtr="0" anchor="t" bIns="91425" lIns="91425" spcFirstLastPara="1" rIns="91425" wrap="square" tIns="36000">
            <a:noAutofit/>
          </a:bodyPr>
          <a:lstStyle/>
          <a:p>
            <a:pPr indent="0" lvl="0" marL="0" rtl="0" algn="ctr">
              <a:spcBef>
                <a:spcPts val="0"/>
              </a:spcBef>
              <a:spcAft>
                <a:spcPts val="0"/>
              </a:spcAft>
              <a:buNone/>
            </a:pPr>
            <a:r>
              <a:rPr lang="en" sz="1300">
                <a:solidFill>
                  <a:schemeClr val="lt1"/>
                </a:solidFill>
              </a:rPr>
              <a:t>ANALYSIS 1 - 60%</a:t>
            </a:r>
            <a:endParaRPr sz="1300">
              <a:solidFill>
                <a:schemeClr val="lt1"/>
              </a:solidFill>
            </a:endParaRPr>
          </a:p>
        </p:txBody>
      </p:sp>
      <p:grpSp>
        <p:nvGrpSpPr>
          <p:cNvPr id="1803" name="Google Shape;1803;p125"/>
          <p:cNvGrpSpPr/>
          <p:nvPr/>
        </p:nvGrpSpPr>
        <p:grpSpPr>
          <a:xfrm>
            <a:off x="4370650" y="2625150"/>
            <a:ext cx="1928700" cy="144000"/>
            <a:chOff x="4010525" y="2091750"/>
            <a:chExt cx="1928700" cy="144000"/>
          </a:xfrm>
        </p:grpSpPr>
        <p:sp>
          <p:nvSpPr>
            <p:cNvPr id="1804" name="Google Shape;1804;p125"/>
            <p:cNvSpPr/>
            <p:nvPr/>
          </p:nvSpPr>
          <p:spPr>
            <a:xfrm>
              <a:off x="4010525" y="2091750"/>
              <a:ext cx="144000" cy="144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25"/>
            <p:cNvSpPr/>
            <p:nvPr/>
          </p:nvSpPr>
          <p:spPr>
            <a:xfrm>
              <a:off x="4208825" y="2091750"/>
              <a:ext cx="144000" cy="144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25"/>
            <p:cNvSpPr/>
            <p:nvPr/>
          </p:nvSpPr>
          <p:spPr>
            <a:xfrm>
              <a:off x="4407125" y="2091750"/>
              <a:ext cx="144000" cy="144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25"/>
            <p:cNvSpPr/>
            <p:nvPr/>
          </p:nvSpPr>
          <p:spPr>
            <a:xfrm>
              <a:off x="4605425" y="2091750"/>
              <a:ext cx="144000" cy="144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25"/>
            <p:cNvSpPr/>
            <p:nvPr/>
          </p:nvSpPr>
          <p:spPr>
            <a:xfrm>
              <a:off x="4803725" y="2091750"/>
              <a:ext cx="144000" cy="144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25"/>
            <p:cNvSpPr/>
            <p:nvPr/>
          </p:nvSpPr>
          <p:spPr>
            <a:xfrm>
              <a:off x="5002025" y="2091750"/>
              <a:ext cx="144000" cy="144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25"/>
            <p:cNvSpPr/>
            <p:nvPr/>
          </p:nvSpPr>
          <p:spPr>
            <a:xfrm>
              <a:off x="5200325" y="2091750"/>
              <a:ext cx="144000" cy="14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25"/>
            <p:cNvSpPr/>
            <p:nvPr/>
          </p:nvSpPr>
          <p:spPr>
            <a:xfrm>
              <a:off x="5398625" y="2091750"/>
              <a:ext cx="144000" cy="14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25"/>
            <p:cNvSpPr/>
            <p:nvPr/>
          </p:nvSpPr>
          <p:spPr>
            <a:xfrm>
              <a:off x="5596925" y="2091750"/>
              <a:ext cx="144000" cy="14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25"/>
            <p:cNvSpPr/>
            <p:nvPr/>
          </p:nvSpPr>
          <p:spPr>
            <a:xfrm>
              <a:off x="5795225" y="2091750"/>
              <a:ext cx="144000" cy="14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4" name="Google Shape;1814;p125"/>
          <p:cNvSpPr txBox="1"/>
          <p:nvPr>
            <p:ph type="title"/>
          </p:nvPr>
        </p:nvSpPr>
        <p:spPr>
          <a:xfrm>
            <a:off x="4370650" y="3726235"/>
            <a:ext cx="1928700" cy="255000"/>
          </a:xfrm>
          <a:prstGeom prst="rect">
            <a:avLst/>
          </a:prstGeom>
        </p:spPr>
        <p:txBody>
          <a:bodyPr anchorCtr="0" anchor="t" bIns="91425" lIns="91425" spcFirstLastPara="1" rIns="91425" wrap="square" tIns="36000">
            <a:noAutofit/>
          </a:bodyPr>
          <a:lstStyle/>
          <a:p>
            <a:pPr indent="0" lvl="0" marL="0" rtl="0" algn="ctr">
              <a:spcBef>
                <a:spcPts val="0"/>
              </a:spcBef>
              <a:spcAft>
                <a:spcPts val="0"/>
              </a:spcAft>
              <a:buNone/>
            </a:pPr>
            <a:r>
              <a:rPr lang="en" sz="1300">
                <a:solidFill>
                  <a:schemeClr val="lt1"/>
                </a:solidFill>
              </a:rPr>
              <a:t>ANALYSIS 2 - 70%</a:t>
            </a:r>
            <a:endParaRPr sz="1300">
              <a:solidFill>
                <a:schemeClr val="lt1"/>
              </a:solidFill>
            </a:endParaRPr>
          </a:p>
        </p:txBody>
      </p:sp>
      <p:grpSp>
        <p:nvGrpSpPr>
          <p:cNvPr id="1815" name="Google Shape;1815;p125"/>
          <p:cNvGrpSpPr/>
          <p:nvPr/>
        </p:nvGrpSpPr>
        <p:grpSpPr>
          <a:xfrm>
            <a:off x="4370650" y="4037612"/>
            <a:ext cx="1928700" cy="144000"/>
            <a:chOff x="4010525" y="2091750"/>
            <a:chExt cx="1928700" cy="144000"/>
          </a:xfrm>
        </p:grpSpPr>
        <p:sp>
          <p:nvSpPr>
            <p:cNvPr id="1816" name="Google Shape;1816;p125"/>
            <p:cNvSpPr/>
            <p:nvPr/>
          </p:nvSpPr>
          <p:spPr>
            <a:xfrm>
              <a:off x="4010525" y="2091750"/>
              <a:ext cx="144000" cy="14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25"/>
            <p:cNvSpPr/>
            <p:nvPr/>
          </p:nvSpPr>
          <p:spPr>
            <a:xfrm>
              <a:off x="4208825" y="2091750"/>
              <a:ext cx="144000" cy="14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25"/>
            <p:cNvSpPr/>
            <p:nvPr/>
          </p:nvSpPr>
          <p:spPr>
            <a:xfrm>
              <a:off x="4407125" y="2091750"/>
              <a:ext cx="144000" cy="14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25"/>
            <p:cNvSpPr/>
            <p:nvPr/>
          </p:nvSpPr>
          <p:spPr>
            <a:xfrm>
              <a:off x="4605425" y="2091750"/>
              <a:ext cx="144000" cy="14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25"/>
            <p:cNvSpPr/>
            <p:nvPr/>
          </p:nvSpPr>
          <p:spPr>
            <a:xfrm>
              <a:off x="4803725" y="2091750"/>
              <a:ext cx="144000" cy="14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25"/>
            <p:cNvSpPr/>
            <p:nvPr/>
          </p:nvSpPr>
          <p:spPr>
            <a:xfrm>
              <a:off x="5002025" y="2091750"/>
              <a:ext cx="144000" cy="14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25"/>
            <p:cNvSpPr/>
            <p:nvPr/>
          </p:nvSpPr>
          <p:spPr>
            <a:xfrm>
              <a:off x="5200325" y="2091750"/>
              <a:ext cx="144000" cy="14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25"/>
            <p:cNvSpPr/>
            <p:nvPr/>
          </p:nvSpPr>
          <p:spPr>
            <a:xfrm>
              <a:off x="5398625" y="2091750"/>
              <a:ext cx="144000" cy="14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25"/>
            <p:cNvSpPr/>
            <p:nvPr/>
          </p:nvSpPr>
          <p:spPr>
            <a:xfrm>
              <a:off x="5596925" y="2091750"/>
              <a:ext cx="144000" cy="14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25"/>
            <p:cNvSpPr/>
            <p:nvPr/>
          </p:nvSpPr>
          <p:spPr>
            <a:xfrm>
              <a:off x="5795225" y="2091750"/>
              <a:ext cx="144000" cy="14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6" name="Google Shape;1826;p125"/>
          <p:cNvSpPr txBox="1"/>
          <p:nvPr>
            <p:ph type="title"/>
          </p:nvPr>
        </p:nvSpPr>
        <p:spPr>
          <a:xfrm>
            <a:off x="4370650" y="6541325"/>
            <a:ext cx="1928700" cy="255000"/>
          </a:xfrm>
          <a:prstGeom prst="rect">
            <a:avLst/>
          </a:prstGeom>
        </p:spPr>
        <p:txBody>
          <a:bodyPr anchorCtr="0" anchor="t" bIns="91425" lIns="91425" spcFirstLastPara="1" rIns="91425" wrap="square" tIns="36000">
            <a:noAutofit/>
          </a:bodyPr>
          <a:lstStyle/>
          <a:p>
            <a:pPr indent="0" lvl="0" marL="0" rtl="0" algn="ctr">
              <a:spcBef>
                <a:spcPts val="0"/>
              </a:spcBef>
              <a:spcAft>
                <a:spcPts val="0"/>
              </a:spcAft>
              <a:buNone/>
            </a:pPr>
            <a:r>
              <a:rPr lang="en" sz="1300">
                <a:solidFill>
                  <a:schemeClr val="lt1"/>
                </a:solidFill>
              </a:rPr>
              <a:t>ANALYSIS 4 - 80%</a:t>
            </a:r>
            <a:endParaRPr sz="1300">
              <a:solidFill>
                <a:schemeClr val="lt1"/>
              </a:solidFill>
            </a:endParaRPr>
          </a:p>
        </p:txBody>
      </p:sp>
      <p:grpSp>
        <p:nvGrpSpPr>
          <p:cNvPr id="1827" name="Google Shape;1827;p125"/>
          <p:cNvGrpSpPr/>
          <p:nvPr/>
        </p:nvGrpSpPr>
        <p:grpSpPr>
          <a:xfrm>
            <a:off x="4370650" y="6850198"/>
            <a:ext cx="1928700" cy="144000"/>
            <a:chOff x="4010525" y="2091750"/>
            <a:chExt cx="1928700" cy="144000"/>
          </a:xfrm>
        </p:grpSpPr>
        <p:sp>
          <p:nvSpPr>
            <p:cNvPr id="1828" name="Google Shape;1828;p125"/>
            <p:cNvSpPr/>
            <p:nvPr/>
          </p:nvSpPr>
          <p:spPr>
            <a:xfrm>
              <a:off x="4010525" y="2091750"/>
              <a:ext cx="144000" cy="144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25"/>
            <p:cNvSpPr/>
            <p:nvPr/>
          </p:nvSpPr>
          <p:spPr>
            <a:xfrm>
              <a:off x="4208825" y="2091750"/>
              <a:ext cx="144000" cy="144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25"/>
            <p:cNvSpPr/>
            <p:nvPr/>
          </p:nvSpPr>
          <p:spPr>
            <a:xfrm>
              <a:off x="4407125" y="2091750"/>
              <a:ext cx="144000" cy="144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25"/>
            <p:cNvSpPr/>
            <p:nvPr/>
          </p:nvSpPr>
          <p:spPr>
            <a:xfrm>
              <a:off x="4605425" y="2091750"/>
              <a:ext cx="144000" cy="144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25"/>
            <p:cNvSpPr/>
            <p:nvPr/>
          </p:nvSpPr>
          <p:spPr>
            <a:xfrm>
              <a:off x="4803725" y="2091750"/>
              <a:ext cx="144000" cy="144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25"/>
            <p:cNvSpPr/>
            <p:nvPr/>
          </p:nvSpPr>
          <p:spPr>
            <a:xfrm>
              <a:off x="5002025" y="2091750"/>
              <a:ext cx="144000" cy="144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25"/>
            <p:cNvSpPr/>
            <p:nvPr/>
          </p:nvSpPr>
          <p:spPr>
            <a:xfrm>
              <a:off x="5200325" y="2091750"/>
              <a:ext cx="144000" cy="144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25"/>
            <p:cNvSpPr/>
            <p:nvPr/>
          </p:nvSpPr>
          <p:spPr>
            <a:xfrm>
              <a:off x="5398625" y="2091750"/>
              <a:ext cx="144000" cy="144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25"/>
            <p:cNvSpPr/>
            <p:nvPr/>
          </p:nvSpPr>
          <p:spPr>
            <a:xfrm>
              <a:off x="5596925" y="2091750"/>
              <a:ext cx="144000" cy="14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25"/>
            <p:cNvSpPr/>
            <p:nvPr/>
          </p:nvSpPr>
          <p:spPr>
            <a:xfrm>
              <a:off x="5795225" y="2091750"/>
              <a:ext cx="144000" cy="14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8" name="Google Shape;1838;p125"/>
          <p:cNvSpPr txBox="1"/>
          <p:nvPr>
            <p:ph type="title"/>
          </p:nvPr>
        </p:nvSpPr>
        <p:spPr>
          <a:xfrm>
            <a:off x="7605275" y="590551"/>
            <a:ext cx="2589000" cy="304200"/>
          </a:xfrm>
          <a:prstGeom prst="rect">
            <a:avLst/>
          </a:prstGeom>
        </p:spPr>
        <p:txBody>
          <a:bodyPr anchorCtr="0" anchor="t" bIns="36000" lIns="91425" spcFirstLastPara="1" rIns="91425" wrap="square" tIns="0">
            <a:noAutofit/>
          </a:bodyPr>
          <a:lstStyle/>
          <a:p>
            <a:pPr indent="0" lvl="0" marL="0" rtl="0" algn="ctr">
              <a:spcBef>
                <a:spcPts val="0"/>
              </a:spcBef>
              <a:spcAft>
                <a:spcPts val="0"/>
              </a:spcAft>
              <a:buNone/>
            </a:pPr>
            <a:r>
              <a:rPr lang="en" sz="1800">
                <a:solidFill>
                  <a:schemeClr val="lt1"/>
                </a:solidFill>
              </a:rPr>
              <a:t>CONCLUSIONS</a:t>
            </a:r>
            <a:endParaRPr sz="1800">
              <a:solidFill>
                <a:schemeClr val="lt1"/>
              </a:solidFill>
            </a:endParaRPr>
          </a:p>
        </p:txBody>
      </p:sp>
      <p:sp>
        <p:nvSpPr>
          <p:cNvPr id="1839" name="Google Shape;1839;p125"/>
          <p:cNvSpPr txBox="1"/>
          <p:nvPr/>
        </p:nvSpPr>
        <p:spPr>
          <a:xfrm>
            <a:off x="7621996" y="834488"/>
            <a:ext cx="2572200" cy="77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Raleway"/>
                <a:ea typeface="Raleway"/>
                <a:cs typeface="Raleway"/>
                <a:sym typeface="Raleway"/>
              </a:rPr>
              <a:t>Despite being red, Mars is actually a cold place. It's full of iron oxide dust</a:t>
            </a:r>
            <a:endParaRPr sz="1300">
              <a:latin typeface="Raleway"/>
              <a:ea typeface="Raleway"/>
              <a:cs typeface="Raleway"/>
              <a:sym typeface="Raleway"/>
            </a:endParaRPr>
          </a:p>
        </p:txBody>
      </p:sp>
      <p:grpSp>
        <p:nvGrpSpPr>
          <p:cNvPr id="1840" name="Google Shape;1840;p125"/>
          <p:cNvGrpSpPr/>
          <p:nvPr/>
        </p:nvGrpSpPr>
        <p:grpSpPr>
          <a:xfrm>
            <a:off x="7490646" y="2464150"/>
            <a:ext cx="2859900" cy="2982400"/>
            <a:chOff x="7504225" y="2387950"/>
            <a:chExt cx="2859900" cy="2982400"/>
          </a:xfrm>
        </p:grpSpPr>
        <p:cxnSp>
          <p:nvCxnSpPr>
            <p:cNvPr id="1841" name="Google Shape;1841;p125"/>
            <p:cNvCxnSpPr/>
            <p:nvPr/>
          </p:nvCxnSpPr>
          <p:spPr>
            <a:xfrm>
              <a:off x="8934175" y="2388050"/>
              <a:ext cx="0" cy="2982300"/>
            </a:xfrm>
            <a:prstGeom prst="straightConnector1">
              <a:avLst/>
            </a:prstGeom>
            <a:noFill/>
            <a:ln cap="flat" cmpd="sng" w="9525">
              <a:solidFill>
                <a:schemeClr val="lt1"/>
              </a:solidFill>
              <a:prstDash val="solid"/>
              <a:round/>
              <a:headEnd len="med" w="med" type="none"/>
              <a:tailEnd len="med" w="med" type="diamond"/>
            </a:ln>
          </p:spPr>
        </p:cxnSp>
        <p:cxnSp>
          <p:nvCxnSpPr>
            <p:cNvPr id="1842" name="Google Shape;1842;p125"/>
            <p:cNvCxnSpPr/>
            <p:nvPr/>
          </p:nvCxnSpPr>
          <p:spPr>
            <a:xfrm>
              <a:off x="7504225" y="2387950"/>
              <a:ext cx="2859900" cy="0"/>
            </a:xfrm>
            <a:prstGeom prst="straightConnector1">
              <a:avLst/>
            </a:prstGeom>
            <a:noFill/>
            <a:ln cap="flat" cmpd="sng" w="9525">
              <a:solidFill>
                <a:schemeClr val="lt1"/>
              </a:solidFill>
              <a:prstDash val="solid"/>
              <a:round/>
              <a:headEnd len="med" w="med" type="diamond"/>
              <a:tailEnd len="med" w="med" type="diamond"/>
            </a:ln>
          </p:spPr>
        </p:cxnSp>
      </p:grpSp>
      <p:pic>
        <p:nvPicPr>
          <p:cNvPr id="1843" name="Google Shape;1843;p125"/>
          <p:cNvPicPr preferRelativeResize="0"/>
          <p:nvPr/>
        </p:nvPicPr>
        <p:blipFill rotWithShape="1">
          <a:blip r:embed="rId3">
            <a:alphaModFix/>
          </a:blip>
          <a:srcRect b="9918" l="0" r="0" t="0"/>
          <a:stretch/>
        </p:blipFill>
        <p:spPr>
          <a:xfrm>
            <a:off x="7157475" y="5369325"/>
            <a:ext cx="3524450" cy="2190674"/>
          </a:xfrm>
          <a:prstGeom prst="rect">
            <a:avLst/>
          </a:prstGeom>
          <a:noFill/>
          <a:ln>
            <a:noFill/>
          </a:ln>
        </p:spPr>
      </p:pic>
      <p:cxnSp>
        <p:nvCxnSpPr>
          <p:cNvPr id="1844" name="Google Shape;1844;p125"/>
          <p:cNvCxnSpPr/>
          <p:nvPr/>
        </p:nvCxnSpPr>
        <p:spPr>
          <a:xfrm>
            <a:off x="6523825" y="679725"/>
            <a:ext cx="1290900" cy="0"/>
          </a:xfrm>
          <a:prstGeom prst="straightConnector1">
            <a:avLst/>
          </a:prstGeom>
          <a:noFill/>
          <a:ln cap="flat" cmpd="sng" w="19050">
            <a:solidFill>
              <a:schemeClr val="lt1"/>
            </a:solidFill>
            <a:prstDash val="solid"/>
            <a:round/>
            <a:headEnd len="med" w="med" type="diamond"/>
            <a:tailEnd len="med" w="med" type="diamond"/>
          </a:ln>
        </p:spPr>
      </p:cxnSp>
      <p:grpSp>
        <p:nvGrpSpPr>
          <p:cNvPr id="1845" name="Google Shape;1845;p125"/>
          <p:cNvGrpSpPr/>
          <p:nvPr/>
        </p:nvGrpSpPr>
        <p:grpSpPr>
          <a:xfrm>
            <a:off x="5180771" y="3167829"/>
            <a:ext cx="307626" cy="356005"/>
            <a:chOff x="-42971725" y="3217825"/>
            <a:chExt cx="275675" cy="317125"/>
          </a:xfrm>
        </p:grpSpPr>
        <p:sp>
          <p:nvSpPr>
            <p:cNvPr id="1846" name="Google Shape;1846;p125"/>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25"/>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25"/>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9" name="Google Shape;1849;p125"/>
          <p:cNvSpPr/>
          <p:nvPr/>
        </p:nvSpPr>
        <p:spPr>
          <a:xfrm>
            <a:off x="5160549" y="1756078"/>
            <a:ext cx="348077" cy="354938"/>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25"/>
          <p:cNvSpPr/>
          <p:nvPr/>
        </p:nvSpPr>
        <p:spPr>
          <a:xfrm>
            <a:off x="5161864" y="5998290"/>
            <a:ext cx="300623" cy="357239"/>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25"/>
          <p:cNvSpPr/>
          <p:nvPr/>
        </p:nvSpPr>
        <p:spPr>
          <a:xfrm rot="5400000">
            <a:off x="5010606" y="4444063"/>
            <a:ext cx="648000" cy="6480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25"/>
          <p:cNvSpPr txBox="1"/>
          <p:nvPr>
            <p:ph type="title"/>
          </p:nvPr>
        </p:nvSpPr>
        <p:spPr>
          <a:xfrm>
            <a:off x="4370650" y="5144667"/>
            <a:ext cx="1928700" cy="255000"/>
          </a:xfrm>
          <a:prstGeom prst="rect">
            <a:avLst/>
          </a:prstGeom>
        </p:spPr>
        <p:txBody>
          <a:bodyPr anchorCtr="0" anchor="t" bIns="91425" lIns="91425" spcFirstLastPara="1" rIns="91425" wrap="square" tIns="36000">
            <a:noAutofit/>
          </a:bodyPr>
          <a:lstStyle/>
          <a:p>
            <a:pPr indent="0" lvl="0" marL="0" rtl="0" algn="ctr">
              <a:spcBef>
                <a:spcPts val="0"/>
              </a:spcBef>
              <a:spcAft>
                <a:spcPts val="0"/>
              </a:spcAft>
              <a:buNone/>
            </a:pPr>
            <a:r>
              <a:rPr lang="en" sz="1300">
                <a:solidFill>
                  <a:schemeClr val="lt1"/>
                </a:solidFill>
              </a:rPr>
              <a:t>ANALYSIS 3 - 40%</a:t>
            </a:r>
            <a:endParaRPr sz="1300">
              <a:solidFill>
                <a:schemeClr val="lt1"/>
              </a:solidFill>
            </a:endParaRPr>
          </a:p>
        </p:txBody>
      </p:sp>
      <p:grpSp>
        <p:nvGrpSpPr>
          <p:cNvPr id="1853" name="Google Shape;1853;p125"/>
          <p:cNvGrpSpPr/>
          <p:nvPr/>
        </p:nvGrpSpPr>
        <p:grpSpPr>
          <a:xfrm>
            <a:off x="4370650" y="5452253"/>
            <a:ext cx="1928700" cy="144000"/>
            <a:chOff x="4010525" y="2091750"/>
            <a:chExt cx="1928700" cy="144000"/>
          </a:xfrm>
        </p:grpSpPr>
        <p:sp>
          <p:nvSpPr>
            <p:cNvPr id="1854" name="Google Shape;1854;p125"/>
            <p:cNvSpPr/>
            <p:nvPr/>
          </p:nvSpPr>
          <p:spPr>
            <a:xfrm>
              <a:off x="4010525" y="2091750"/>
              <a:ext cx="144000" cy="144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25"/>
            <p:cNvSpPr/>
            <p:nvPr/>
          </p:nvSpPr>
          <p:spPr>
            <a:xfrm>
              <a:off x="4208825" y="2091750"/>
              <a:ext cx="144000" cy="144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25"/>
            <p:cNvSpPr/>
            <p:nvPr/>
          </p:nvSpPr>
          <p:spPr>
            <a:xfrm>
              <a:off x="4407125" y="2091750"/>
              <a:ext cx="144000" cy="144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25"/>
            <p:cNvSpPr/>
            <p:nvPr/>
          </p:nvSpPr>
          <p:spPr>
            <a:xfrm>
              <a:off x="4605425" y="2091750"/>
              <a:ext cx="144000" cy="144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25"/>
            <p:cNvSpPr/>
            <p:nvPr/>
          </p:nvSpPr>
          <p:spPr>
            <a:xfrm>
              <a:off x="4803725" y="2091750"/>
              <a:ext cx="144000" cy="14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25"/>
            <p:cNvSpPr/>
            <p:nvPr/>
          </p:nvSpPr>
          <p:spPr>
            <a:xfrm>
              <a:off x="5002025" y="2091750"/>
              <a:ext cx="144000" cy="14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25"/>
            <p:cNvSpPr/>
            <p:nvPr/>
          </p:nvSpPr>
          <p:spPr>
            <a:xfrm>
              <a:off x="5200325" y="2091750"/>
              <a:ext cx="144000" cy="14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25"/>
            <p:cNvSpPr/>
            <p:nvPr/>
          </p:nvSpPr>
          <p:spPr>
            <a:xfrm>
              <a:off x="5398625" y="2091750"/>
              <a:ext cx="144000" cy="14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25"/>
            <p:cNvSpPr/>
            <p:nvPr/>
          </p:nvSpPr>
          <p:spPr>
            <a:xfrm>
              <a:off x="5596925" y="2091750"/>
              <a:ext cx="144000" cy="14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25"/>
            <p:cNvSpPr/>
            <p:nvPr/>
          </p:nvSpPr>
          <p:spPr>
            <a:xfrm>
              <a:off x="5795225" y="2091750"/>
              <a:ext cx="144000" cy="14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4" name="Google Shape;1864;p125"/>
          <p:cNvGrpSpPr/>
          <p:nvPr/>
        </p:nvGrpSpPr>
        <p:grpSpPr>
          <a:xfrm>
            <a:off x="5154590" y="4586541"/>
            <a:ext cx="359989" cy="355808"/>
            <a:chOff x="-40748275" y="3238700"/>
            <a:chExt cx="322600" cy="316950"/>
          </a:xfrm>
        </p:grpSpPr>
        <p:sp>
          <p:nvSpPr>
            <p:cNvPr id="1865" name="Google Shape;1865;p125"/>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25"/>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25"/>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25"/>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25"/>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25"/>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sp>
        <p:nvSpPr>
          <p:cNvPr id="1875" name="Google Shape;1875;p126"/>
          <p:cNvSpPr/>
          <p:nvPr/>
        </p:nvSpPr>
        <p:spPr>
          <a:xfrm>
            <a:off x="1149263" y="4807825"/>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6" name="Google Shape;1876;p126"/>
          <p:cNvGrpSpPr/>
          <p:nvPr/>
        </p:nvGrpSpPr>
        <p:grpSpPr>
          <a:xfrm>
            <a:off x="1311263" y="4971517"/>
            <a:ext cx="323999" cy="320617"/>
            <a:chOff x="1379798" y="1723250"/>
            <a:chExt cx="397887" cy="397887"/>
          </a:xfrm>
        </p:grpSpPr>
        <p:sp>
          <p:nvSpPr>
            <p:cNvPr id="1877" name="Google Shape;1877;p12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2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2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2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1" name="Google Shape;1881;p126"/>
          <p:cNvSpPr/>
          <p:nvPr/>
        </p:nvSpPr>
        <p:spPr>
          <a:xfrm>
            <a:off x="2271038" y="4807825"/>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26"/>
          <p:cNvSpPr/>
          <p:nvPr/>
        </p:nvSpPr>
        <p:spPr>
          <a:xfrm>
            <a:off x="2433026" y="5000195"/>
            <a:ext cx="324022" cy="263260"/>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E28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26"/>
          <p:cNvSpPr/>
          <p:nvPr/>
        </p:nvSpPr>
        <p:spPr>
          <a:xfrm>
            <a:off x="3392813" y="4807825"/>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4" name="Google Shape;1884;p126"/>
          <p:cNvGrpSpPr/>
          <p:nvPr/>
        </p:nvGrpSpPr>
        <p:grpSpPr>
          <a:xfrm>
            <a:off x="3554804" y="4961479"/>
            <a:ext cx="324016" cy="320613"/>
            <a:chOff x="2408992" y="1722875"/>
            <a:chExt cx="397761" cy="397093"/>
          </a:xfrm>
        </p:grpSpPr>
        <p:sp>
          <p:nvSpPr>
            <p:cNvPr id="1885" name="Google Shape;1885;p126"/>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26"/>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7" name="Google Shape;1887;p126"/>
          <p:cNvSpPr txBox="1"/>
          <p:nvPr>
            <p:ph type="ctrTitle"/>
          </p:nvPr>
        </p:nvSpPr>
        <p:spPr>
          <a:xfrm flipH="1">
            <a:off x="1083026" y="880325"/>
            <a:ext cx="5908200" cy="163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r>
              <a:rPr lang="en"/>
              <a:t>!</a:t>
            </a:r>
            <a:endParaRPr/>
          </a:p>
        </p:txBody>
      </p:sp>
      <p:sp>
        <p:nvSpPr>
          <p:cNvPr id="1888" name="Google Shape;1888;p126"/>
          <p:cNvSpPr txBox="1"/>
          <p:nvPr/>
        </p:nvSpPr>
        <p:spPr>
          <a:xfrm flipH="1">
            <a:off x="1083066" y="6566699"/>
            <a:ext cx="2877300" cy="434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lt1"/>
                </a:solidFill>
                <a:latin typeface="Raleway"/>
                <a:ea typeface="Raleway"/>
                <a:cs typeface="Raleway"/>
                <a:sym typeface="Raleway"/>
              </a:rPr>
              <a:t>Please keep this slide for attribution</a:t>
            </a:r>
            <a:endParaRPr sz="1200">
              <a:solidFill>
                <a:schemeClr val="lt1"/>
              </a:solidFill>
              <a:latin typeface="Raleway"/>
              <a:ea typeface="Raleway"/>
              <a:cs typeface="Raleway"/>
              <a:sym typeface="Raleway"/>
            </a:endParaRPr>
          </a:p>
        </p:txBody>
      </p:sp>
      <p:sp>
        <p:nvSpPr>
          <p:cNvPr id="1889" name="Google Shape;1889;p126"/>
          <p:cNvSpPr txBox="1"/>
          <p:nvPr>
            <p:ph idx="1" type="subTitle"/>
          </p:nvPr>
        </p:nvSpPr>
        <p:spPr>
          <a:xfrm flipH="1">
            <a:off x="1083066" y="2753675"/>
            <a:ext cx="5561400" cy="19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Do you have any questions?</a:t>
            </a:r>
            <a:endParaRPr/>
          </a:p>
          <a:p>
            <a:pPr indent="0" lvl="0" marL="0" rtl="0" algn="l">
              <a:spcBef>
                <a:spcPts val="0"/>
              </a:spcBef>
              <a:spcAft>
                <a:spcPts val="0"/>
              </a:spcAft>
              <a:buClr>
                <a:schemeClr val="lt1"/>
              </a:buClr>
              <a:buSzPts val="1100"/>
              <a:buFont typeface="Arial"/>
              <a:buNone/>
            </a:pPr>
            <a:r>
              <a:t/>
            </a:r>
            <a:endParaRPr/>
          </a:p>
          <a:p>
            <a:pPr indent="0" lvl="0" marL="0" rtl="0" algn="l">
              <a:spcBef>
                <a:spcPts val="0"/>
              </a:spcBef>
              <a:spcAft>
                <a:spcPts val="0"/>
              </a:spcAft>
              <a:buClr>
                <a:schemeClr val="lt1"/>
              </a:buClr>
              <a:buSzPts val="1100"/>
              <a:buFont typeface="Arial"/>
              <a:buNone/>
            </a:pPr>
            <a:r>
              <a:rPr lang="en"/>
              <a:t>youremail@freepik.com </a:t>
            </a:r>
            <a:endParaRPr/>
          </a:p>
          <a:p>
            <a:pPr indent="0" lvl="0" marL="0" rtl="0" algn="l">
              <a:spcBef>
                <a:spcPts val="0"/>
              </a:spcBef>
              <a:spcAft>
                <a:spcPts val="0"/>
              </a:spcAft>
              <a:buClr>
                <a:schemeClr val="lt1"/>
              </a:buClr>
              <a:buSzPts val="1100"/>
              <a:buFont typeface="Arial"/>
              <a:buNone/>
            </a:pPr>
            <a:r>
              <a:rPr lang="en"/>
              <a:t>+91  620 421 838 </a:t>
            </a:r>
            <a:endParaRPr/>
          </a:p>
          <a:p>
            <a:pPr indent="0" lvl="0" marL="0" rtl="0" algn="l">
              <a:spcBef>
                <a:spcPts val="0"/>
              </a:spcBef>
              <a:spcAft>
                <a:spcPts val="0"/>
              </a:spcAft>
              <a:buNone/>
            </a:pPr>
            <a:r>
              <a:rPr lang="en"/>
              <a:t>yourcompany.com </a:t>
            </a:r>
            <a:endParaRPr/>
          </a:p>
        </p:txBody>
      </p:sp>
      <p:grpSp>
        <p:nvGrpSpPr>
          <p:cNvPr id="1890" name="Google Shape;1890;p126"/>
          <p:cNvGrpSpPr/>
          <p:nvPr/>
        </p:nvGrpSpPr>
        <p:grpSpPr>
          <a:xfrm>
            <a:off x="-722199" y="1815502"/>
            <a:ext cx="7451197" cy="1473934"/>
            <a:chOff x="-722199" y="1108932"/>
            <a:chExt cx="7451197" cy="1473934"/>
          </a:xfrm>
        </p:grpSpPr>
        <p:cxnSp>
          <p:nvCxnSpPr>
            <p:cNvPr id="1891" name="Google Shape;1891;p126"/>
            <p:cNvCxnSpPr/>
            <p:nvPr/>
          </p:nvCxnSpPr>
          <p:spPr>
            <a:xfrm>
              <a:off x="114898" y="1845899"/>
              <a:ext cx="6614100" cy="0"/>
            </a:xfrm>
            <a:prstGeom prst="straightConnector1">
              <a:avLst/>
            </a:prstGeom>
            <a:noFill/>
            <a:ln cap="flat" cmpd="sng" w="19050">
              <a:solidFill>
                <a:schemeClr val="lt1"/>
              </a:solidFill>
              <a:prstDash val="solid"/>
              <a:round/>
              <a:headEnd len="med" w="med" type="none"/>
              <a:tailEnd len="med" w="med" type="diamond"/>
            </a:ln>
          </p:spPr>
        </p:cxnSp>
        <p:sp>
          <p:nvSpPr>
            <p:cNvPr id="1892" name="Google Shape;1892;p126"/>
            <p:cNvSpPr/>
            <p:nvPr/>
          </p:nvSpPr>
          <p:spPr>
            <a:xfrm flipH="1">
              <a:off x="-722199" y="1108932"/>
              <a:ext cx="1473934" cy="1473934"/>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3" name="Google Shape;1893;p126"/>
          <p:cNvSpPr/>
          <p:nvPr/>
        </p:nvSpPr>
        <p:spPr>
          <a:xfrm>
            <a:off x="4514588" y="4807825"/>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4" name="Google Shape;1894;p126"/>
          <p:cNvGrpSpPr/>
          <p:nvPr/>
        </p:nvGrpSpPr>
        <p:grpSpPr>
          <a:xfrm>
            <a:off x="4678394" y="4971632"/>
            <a:ext cx="320387" cy="320387"/>
            <a:chOff x="1190625" y="238125"/>
            <a:chExt cx="5235075" cy="5235075"/>
          </a:xfrm>
        </p:grpSpPr>
        <p:sp>
          <p:nvSpPr>
            <p:cNvPr id="1895" name="Google Shape;1895;p12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2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7" name="Google Shape;1897;p126"/>
          <p:cNvSpPr/>
          <p:nvPr/>
        </p:nvSpPr>
        <p:spPr>
          <a:xfrm>
            <a:off x="5636363" y="4807825"/>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8" name="Google Shape;1898;p126"/>
          <p:cNvGrpSpPr/>
          <p:nvPr/>
        </p:nvGrpSpPr>
        <p:grpSpPr>
          <a:xfrm>
            <a:off x="5798968" y="4971616"/>
            <a:ext cx="322788" cy="320418"/>
            <a:chOff x="864491" y="1723250"/>
            <a:chExt cx="397866" cy="397887"/>
          </a:xfrm>
        </p:grpSpPr>
        <p:sp>
          <p:nvSpPr>
            <p:cNvPr id="1899" name="Google Shape;1899;p12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2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2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127"/>
          <p:cNvSpPr txBox="1"/>
          <p:nvPr>
            <p:ph type="title"/>
          </p:nvPr>
        </p:nvSpPr>
        <p:spPr>
          <a:xfrm>
            <a:off x="882000" y="644400"/>
            <a:ext cx="66060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ICON PACK : UNIVERSITY</a:t>
            </a:r>
            <a:endParaRPr/>
          </a:p>
        </p:txBody>
      </p:sp>
      <p:grpSp>
        <p:nvGrpSpPr>
          <p:cNvPr id="1907" name="Google Shape;1907;p127"/>
          <p:cNvGrpSpPr/>
          <p:nvPr/>
        </p:nvGrpSpPr>
        <p:grpSpPr>
          <a:xfrm>
            <a:off x="968572" y="2340754"/>
            <a:ext cx="448789" cy="426407"/>
            <a:chOff x="242550" y="1523875"/>
            <a:chExt cx="364425" cy="346250"/>
          </a:xfrm>
        </p:grpSpPr>
        <p:sp>
          <p:nvSpPr>
            <p:cNvPr id="1908" name="Google Shape;1908;p127"/>
            <p:cNvSpPr/>
            <p:nvPr/>
          </p:nvSpPr>
          <p:spPr>
            <a:xfrm>
              <a:off x="360575" y="1762400"/>
              <a:ext cx="129125" cy="106975"/>
            </a:xfrm>
            <a:custGeom>
              <a:rect b="b" l="l" r="r" t="t"/>
              <a:pathLst>
                <a:path extrusionOk="0" h="4279" w="5165">
                  <a:moveTo>
                    <a:pt x="0" y="0"/>
                  </a:moveTo>
                  <a:lnTo>
                    <a:pt x="0" y="1712"/>
                  </a:lnTo>
                  <a:lnTo>
                    <a:pt x="2125" y="1712"/>
                  </a:lnTo>
                  <a:lnTo>
                    <a:pt x="2125" y="3010"/>
                  </a:lnTo>
                  <a:lnTo>
                    <a:pt x="413" y="3010"/>
                  </a:lnTo>
                  <a:lnTo>
                    <a:pt x="413" y="4279"/>
                  </a:lnTo>
                  <a:lnTo>
                    <a:pt x="1269" y="4279"/>
                  </a:lnTo>
                  <a:lnTo>
                    <a:pt x="1269" y="3866"/>
                  </a:lnTo>
                  <a:lnTo>
                    <a:pt x="3866" y="3866"/>
                  </a:lnTo>
                  <a:lnTo>
                    <a:pt x="3866" y="4279"/>
                  </a:lnTo>
                  <a:lnTo>
                    <a:pt x="4721" y="4279"/>
                  </a:lnTo>
                  <a:lnTo>
                    <a:pt x="4721" y="3010"/>
                  </a:lnTo>
                  <a:lnTo>
                    <a:pt x="3010" y="3010"/>
                  </a:lnTo>
                  <a:lnTo>
                    <a:pt x="3010" y="1712"/>
                  </a:lnTo>
                  <a:lnTo>
                    <a:pt x="5164" y="1712"/>
                  </a:lnTo>
                  <a:lnTo>
                    <a:pt x="51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27"/>
            <p:cNvSpPr/>
            <p:nvPr/>
          </p:nvSpPr>
          <p:spPr>
            <a:xfrm>
              <a:off x="508850" y="1601575"/>
              <a:ext cx="98125" cy="32500"/>
            </a:xfrm>
            <a:custGeom>
              <a:rect b="b" l="l" r="r" t="t"/>
              <a:pathLst>
                <a:path extrusionOk="0" h="1300" w="3925">
                  <a:moveTo>
                    <a:pt x="0" y="1"/>
                  </a:moveTo>
                  <a:lnTo>
                    <a:pt x="0" y="1299"/>
                  </a:lnTo>
                  <a:lnTo>
                    <a:pt x="3925" y="1299"/>
                  </a:lnTo>
                  <a:lnTo>
                    <a:pt x="39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27"/>
            <p:cNvSpPr/>
            <p:nvPr/>
          </p:nvSpPr>
          <p:spPr>
            <a:xfrm>
              <a:off x="242550" y="1523875"/>
              <a:ext cx="364425" cy="346250"/>
            </a:xfrm>
            <a:custGeom>
              <a:rect b="b" l="l" r="r" t="t"/>
              <a:pathLst>
                <a:path extrusionOk="0" h="13850" w="14577">
                  <a:moveTo>
                    <a:pt x="3643" y="1"/>
                  </a:moveTo>
                  <a:cubicBezTo>
                    <a:pt x="2620" y="1"/>
                    <a:pt x="1667" y="1126"/>
                    <a:pt x="2331" y="2283"/>
                  </a:cubicBezTo>
                  <a:lnTo>
                    <a:pt x="885" y="3345"/>
                  </a:lnTo>
                  <a:lnTo>
                    <a:pt x="885" y="6561"/>
                  </a:lnTo>
                  <a:lnTo>
                    <a:pt x="0" y="6561"/>
                  </a:lnTo>
                  <a:lnTo>
                    <a:pt x="0" y="8273"/>
                  </a:lnTo>
                  <a:lnTo>
                    <a:pt x="1328" y="8273"/>
                  </a:lnTo>
                  <a:lnTo>
                    <a:pt x="1328" y="13850"/>
                  </a:lnTo>
                  <a:lnTo>
                    <a:pt x="3039" y="13850"/>
                  </a:lnTo>
                  <a:lnTo>
                    <a:pt x="3039" y="8273"/>
                  </a:lnTo>
                  <a:lnTo>
                    <a:pt x="4721" y="8273"/>
                  </a:lnTo>
                  <a:lnTo>
                    <a:pt x="4721" y="8686"/>
                  </a:lnTo>
                  <a:lnTo>
                    <a:pt x="9885" y="8686"/>
                  </a:lnTo>
                  <a:lnTo>
                    <a:pt x="9885" y="8273"/>
                  </a:lnTo>
                  <a:lnTo>
                    <a:pt x="11626" y="8273"/>
                  </a:lnTo>
                  <a:lnTo>
                    <a:pt x="11626" y="13820"/>
                  </a:lnTo>
                  <a:lnTo>
                    <a:pt x="13337" y="13820"/>
                  </a:lnTo>
                  <a:lnTo>
                    <a:pt x="13337" y="8273"/>
                  </a:lnTo>
                  <a:lnTo>
                    <a:pt x="14577" y="8273"/>
                  </a:lnTo>
                  <a:lnTo>
                    <a:pt x="14577" y="5263"/>
                  </a:lnTo>
                  <a:lnTo>
                    <a:pt x="10652" y="5263"/>
                  </a:lnTo>
                  <a:lnTo>
                    <a:pt x="10652" y="6532"/>
                  </a:lnTo>
                  <a:lnTo>
                    <a:pt x="9856" y="6532"/>
                  </a:lnTo>
                  <a:lnTo>
                    <a:pt x="9856" y="5883"/>
                  </a:lnTo>
                  <a:cubicBezTo>
                    <a:pt x="9856" y="5086"/>
                    <a:pt x="9206" y="4407"/>
                    <a:pt x="8380" y="4407"/>
                  </a:cubicBezTo>
                  <a:lnTo>
                    <a:pt x="6197" y="4407"/>
                  </a:lnTo>
                  <a:cubicBezTo>
                    <a:pt x="5400" y="4407"/>
                    <a:pt x="4721" y="5086"/>
                    <a:pt x="4721" y="5883"/>
                  </a:cubicBezTo>
                  <a:lnTo>
                    <a:pt x="4721" y="6532"/>
                  </a:lnTo>
                  <a:lnTo>
                    <a:pt x="1770" y="6532"/>
                  </a:lnTo>
                  <a:lnTo>
                    <a:pt x="1770" y="3758"/>
                  </a:lnTo>
                  <a:lnTo>
                    <a:pt x="2892" y="2902"/>
                  </a:lnTo>
                  <a:lnTo>
                    <a:pt x="3688" y="3729"/>
                  </a:lnTo>
                  <a:lnTo>
                    <a:pt x="5813" y="1604"/>
                  </a:lnTo>
                  <a:lnTo>
                    <a:pt x="4751" y="542"/>
                  </a:lnTo>
                  <a:cubicBezTo>
                    <a:pt x="4427" y="161"/>
                    <a:pt x="4030" y="1"/>
                    <a:pt x="36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1" name="Google Shape;1911;p127"/>
          <p:cNvGrpSpPr/>
          <p:nvPr/>
        </p:nvGrpSpPr>
        <p:grpSpPr>
          <a:xfrm>
            <a:off x="4742288" y="5893146"/>
            <a:ext cx="462459" cy="251688"/>
            <a:chOff x="3306875" y="3913475"/>
            <a:chExt cx="375525" cy="204375"/>
          </a:xfrm>
        </p:grpSpPr>
        <p:sp>
          <p:nvSpPr>
            <p:cNvPr id="1912" name="Google Shape;1912;p127"/>
            <p:cNvSpPr/>
            <p:nvPr/>
          </p:nvSpPr>
          <p:spPr>
            <a:xfrm>
              <a:off x="3317950" y="4032250"/>
              <a:ext cx="364450" cy="85600"/>
            </a:xfrm>
            <a:custGeom>
              <a:rect b="b" l="l" r="r" t="t"/>
              <a:pathLst>
                <a:path extrusionOk="0" h="3424" w="14578">
                  <a:moveTo>
                    <a:pt x="1" y="0"/>
                  </a:moveTo>
                  <a:lnTo>
                    <a:pt x="1" y="3423"/>
                  </a:lnTo>
                  <a:lnTo>
                    <a:pt x="1712" y="3423"/>
                  </a:lnTo>
                  <a:lnTo>
                    <a:pt x="1712" y="1712"/>
                  </a:lnTo>
                  <a:lnTo>
                    <a:pt x="2597" y="1712"/>
                  </a:lnTo>
                  <a:lnTo>
                    <a:pt x="2597" y="3423"/>
                  </a:lnTo>
                  <a:lnTo>
                    <a:pt x="3453" y="3423"/>
                  </a:lnTo>
                  <a:lnTo>
                    <a:pt x="3453" y="1269"/>
                  </a:lnTo>
                  <a:lnTo>
                    <a:pt x="4309" y="1269"/>
                  </a:lnTo>
                  <a:lnTo>
                    <a:pt x="4309" y="3423"/>
                  </a:lnTo>
                  <a:lnTo>
                    <a:pt x="5164" y="3423"/>
                  </a:lnTo>
                  <a:lnTo>
                    <a:pt x="5164" y="1712"/>
                  </a:lnTo>
                  <a:lnTo>
                    <a:pt x="6020" y="1712"/>
                  </a:lnTo>
                  <a:lnTo>
                    <a:pt x="6020" y="3423"/>
                  </a:lnTo>
                  <a:lnTo>
                    <a:pt x="6876" y="3423"/>
                  </a:lnTo>
                  <a:lnTo>
                    <a:pt x="6876" y="1269"/>
                  </a:lnTo>
                  <a:lnTo>
                    <a:pt x="7731" y="1269"/>
                  </a:lnTo>
                  <a:lnTo>
                    <a:pt x="7731" y="3423"/>
                  </a:lnTo>
                  <a:lnTo>
                    <a:pt x="8587" y="3423"/>
                  </a:lnTo>
                  <a:lnTo>
                    <a:pt x="8587" y="1712"/>
                  </a:lnTo>
                  <a:lnTo>
                    <a:pt x="9443" y="1712"/>
                  </a:lnTo>
                  <a:lnTo>
                    <a:pt x="9443" y="3423"/>
                  </a:lnTo>
                  <a:lnTo>
                    <a:pt x="10299" y="3423"/>
                  </a:lnTo>
                  <a:lnTo>
                    <a:pt x="10299" y="1269"/>
                  </a:lnTo>
                  <a:lnTo>
                    <a:pt x="11154" y="1269"/>
                  </a:lnTo>
                  <a:lnTo>
                    <a:pt x="11154" y="3423"/>
                  </a:lnTo>
                  <a:lnTo>
                    <a:pt x="12010" y="3423"/>
                  </a:lnTo>
                  <a:lnTo>
                    <a:pt x="12010" y="1712"/>
                  </a:lnTo>
                  <a:lnTo>
                    <a:pt x="12866" y="1712"/>
                  </a:lnTo>
                  <a:lnTo>
                    <a:pt x="12866" y="3423"/>
                  </a:lnTo>
                  <a:lnTo>
                    <a:pt x="14577" y="3423"/>
                  </a:lnTo>
                  <a:lnTo>
                    <a:pt x="145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27"/>
            <p:cNvSpPr/>
            <p:nvPr/>
          </p:nvSpPr>
          <p:spPr>
            <a:xfrm>
              <a:off x="3393200" y="3914225"/>
              <a:ext cx="106975" cy="64200"/>
            </a:xfrm>
            <a:custGeom>
              <a:rect b="b" l="l" r="r" t="t"/>
              <a:pathLst>
                <a:path extrusionOk="0" h="2568" w="4279">
                  <a:moveTo>
                    <a:pt x="0" y="0"/>
                  </a:moveTo>
                  <a:lnTo>
                    <a:pt x="0" y="2567"/>
                  </a:lnTo>
                  <a:lnTo>
                    <a:pt x="4279" y="2567"/>
                  </a:lnTo>
                  <a:lnTo>
                    <a:pt x="42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27"/>
            <p:cNvSpPr/>
            <p:nvPr/>
          </p:nvSpPr>
          <p:spPr>
            <a:xfrm>
              <a:off x="3521550" y="3914225"/>
              <a:ext cx="62000" cy="64200"/>
            </a:xfrm>
            <a:custGeom>
              <a:rect b="b" l="l" r="r" t="t"/>
              <a:pathLst>
                <a:path extrusionOk="0" h="2568" w="2480">
                  <a:moveTo>
                    <a:pt x="1" y="0"/>
                  </a:moveTo>
                  <a:lnTo>
                    <a:pt x="1" y="2567"/>
                  </a:lnTo>
                  <a:lnTo>
                    <a:pt x="2479" y="2567"/>
                  </a:lnTo>
                  <a:lnTo>
                    <a:pt x="2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27"/>
            <p:cNvSpPr/>
            <p:nvPr/>
          </p:nvSpPr>
          <p:spPr>
            <a:xfrm>
              <a:off x="3604900" y="3914225"/>
              <a:ext cx="77500" cy="64200"/>
            </a:xfrm>
            <a:custGeom>
              <a:rect b="b" l="l" r="r" t="t"/>
              <a:pathLst>
                <a:path extrusionOk="0" h="2568" w="3100">
                  <a:moveTo>
                    <a:pt x="1" y="0"/>
                  </a:moveTo>
                  <a:lnTo>
                    <a:pt x="1" y="2567"/>
                  </a:lnTo>
                  <a:lnTo>
                    <a:pt x="945" y="2567"/>
                  </a:lnTo>
                  <a:lnTo>
                    <a:pt x="3099" y="1299"/>
                  </a:lnTo>
                  <a:lnTo>
                    <a:pt x="9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27"/>
            <p:cNvSpPr/>
            <p:nvPr/>
          </p:nvSpPr>
          <p:spPr>
            <a:xfrm>
              <a:off x="3306875" y="3913475"/>
              <a:ext cx="64950" cy="64950"/>
            </a:xfrm>
            <a:custGeom>
              <a:rect b="b" l="l" r="r" t="t"/>
              <a:pathLst>
                <a:path extrusionOk="0" h="2598" w="2598">
                  <a:moveTo>
                    <a:pt x="1742" y="1"/>
                  </a:moveTo>
                  <a:cubicBezTo>
                    <a:pt x="1" y="1"/>
                    <a:pt x="1" y="2597"/>
                    <a:pt x="1742" y="2597"/>
                  </a:cubicBezTo>
                  <a:lnTo>
                    <a:pt x="2598" y="2597"/>
                  </a:lnTo>
                  <a:lnTo>
                    <a:pt x="2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7" name="Google Shape;1917;p127"/>
          <p:cNvGrpSpPr/>
          <p:nvPr/>
        </p:nvGrpSpPr>
        <p:grpSpPr>
          <a:xfrm>
            <a:off x="5540823" y="5791394"/>
            <a:ext cx="367972" cy="447897"/>
            <a:chOff x="3955300" y="3830850"/>
            <a:chExt cx="298800" cy="363700"/>
          </a:xfrm>
        </p:grpSpPr>
        <p:sp>
          <p:nvSpPr>
            <p:cNvPr id="1918" name="Google Shape;1918;p127"/>
            <p:cNvSpPr/>
            <p:nvPr/>
          </p:nvSpPr>
          <p:spPr>
            <a:xfrm>
              <a:off x="3955300" y="4069125"/>
              <a:ext cx="138725" cy="125425"/>
            </a:xfrm>
            <a:custGeom>
              <a:rect b="b" l="l" r="r" t="t"/>
              <a:pathLst>
                <a:path extrusionOk="0" h="5017" w="5549">
                  <a:moveTo>
                    <a:pt x="2155" y="1"/>
                  </a:moveTo>
                  <a:lnTo>
                    <a:pt x="1" y="3069"/>
                  </a:lnTo>
                  <a:lnTo>
                    <a:pt x="2066" y="3128"/>
                  </a:lnTo>
                  <a:lnTo>
                    <a:pt x="2804" y="5017"/>
                  </a:lnTo>
                  <a:lnTo>
                    <a:pt x="5548" y="1417"/>
                  </a:lnTo>
                  <a:lnTo>
                    <a:pt x="4899" y="974"/>
                  </a:lnTo>
                  <a:lnTo>
                    <a:pt x="3601" y="1240"/>
                  </a:lnTo>
                  <a:lnTo>
                    <a:pt x="2893" y="148"/>
                  </a:lnTo>
                  <a:lnTo>
                    <a:pt x="21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27"/>
            <p:cNvSpPr/>
            <p:nvPr/>
          </p:nvSpPr>
          <p:spPr>
            <a:xfrm>
              <a:off x="4115400" y="4069125"/>
              <a:ext cx="138700" cy="125425"/>
            </a:xfrm>
            <a:custGeom>
              <a:rect b="b" l="l" r="r" t="t"/>
              <a:pathLst>
                <a:path extrusionOk="0" h="5017" w="5548">
                  <a:moveTo>
                    <a:pt x="3364" y="1"/>
                  </a:moveTo>
                  <a:lnTo>
                    <a:pt x="2626" y="148"/>
                  </a:lnTo>
                  <a:lnTo>
                    <a:pt x="1918" y="1240"/>
                  </a:lnTo>
                  <a:lnTo>
                    <a:pt x="649" y="974"/>
                  </a:lnTo>
                  <a:lnTo>
                    <a:pt x="0" y="1417"/>
                  </a:lnTo>
                  <a:lnTo>
                    <a:pt x="2744" y="5017"/>
                  </a:lnTo>
                  <a:lnTo>
                    <a:pt x="3482" y="3128"/>
                  </a:lnTo>
                  <a:lnTo>
                    <a:pt x="5547" y="3069"/>
                  </a:lnTo>
                  <a:lnTo>
                    <a:pt x="33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27"/>
            <p:cNvSpPr/>
            <p:nvPr/>
          </p:nvSpPr>
          <p:spPr>
            <a:xfrm>
              <a:off x="4046775" y="3914950"/>
              <a:ext cx="100350" cy="86625"/>
            </a:xfrm>
            <a:custGeom>
              <a:rect b="b" l="l" r="r" t="t"/>
              <a:pathLst>
                <a:path extrusionOk="0" h="3465" w="4014">
                  <a:moveTo>
                    <a:pt x="2302" y="1"/>
                  </a:moveTo>
                  <a:cubicBezTo>
                    <a:pt x="768" y="1"/>
                    <a:pt x="1" y="1860"/>
                    <a:pt x="1093" y="2951"/>
                  </a:cubicBezTo>
                  <a:cubicBezTo>
                    <a:pt x="1437" y="3306"/>
                    <a:pt x="1866" y="3464"/>
                    <a:pt x="2288" y="3464"/>
                  </a:cubicBezTo>
                  <a:cubicBezTo>
                    <a:pt x="3166" y="3464"/>
                    <a:pt x="4014" y="2778"/>
                    <a:pt x="4014" y="1742"/>
                  </a:cubicBezTo>
                  <a:cubicBezTo>
                    <a:pt x="4014" y="768"/>
                    <a:pt x="3247" y="1"/>
                    <a:pt x="23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27"/>
            <p:cNvSpPr/>
            <p:nvPr/>
          </p:nvSpPr>
          <p:spPr>
            <a:xfrm>
              <a:off x="3976700" y="3830850"/>
              <a:ext cx="255275" cy="255275"/>
            </a:xfrm>
            <a:custGeom>
              <a:rect b="b" l="l" r="r" t="t"/>
              <a:pathLst>
                <a:path extrusionOk="0" h="10211" w="10211">
                  <a:moveTo>
                    <a:pt x="5127" y="2517"/>
                  </a:moveTo>
                  <a:cubicBezTo>
                    <a:pt x="5763" y="2517"/>
                    <a:pt x="6411" y="2752"/>
                    <a:pt x="6935" y="3276"/>
                  </a:cubicBezTo>
                  <a:cubicBezTo>
                    <a:pt x="8558" y="4899"/>
                    <a:pt x="7407" y="7673"/>
                    <a:pt x="5105" y="7673"/>
                  </a:cubicBezTo>
                  <a:cubicBezTo>
                    <a:pt x="3689" y="7673"/>
                    <a:pt x="2509" y="6522"/>
                    <a:pt x="2509" y="5106"/>
                  </a:cubicBezTo>
                  <a:cubicBezTo>
                    <a:pt x="2509" y="3548"/>
                    <a:pt x="3793" y="2517"/>
                    <a:pt x="5127" y="2517"/>
                  </a:cubicBezTo>
                  <a:close/>
                  <a:moveTo>
                    <a:pt x="5105" y="1"/>
                  </a:moveTo>
                  <a:lnTo>
                    <a:pt x="4220" y="621"/>
                  </a:lnTo>
                  <a:lnTo>
                    <a:pt x="3158" y="384"/>
                  </a:lnTo>
                  <a:lnTo>
                    <a:pt x="2568" y="1299"/>
                  </a:lnTo>
                  <a:lnTo>
                    <a:pt x="1476" y="1476"/>
                  </a:lnTo>
                  <a:lnTo>
                    <a:pt x="1329" y="2568"/>
                  </a:lnTo>
                  <a:lnTo>
                    <a:pt x="384" y="3158"/>
                  </a:lnTo>
                  <a:lnTo>
                    <a:pt x="620" y="4220"/>
                  </a:lnTo>
                  <a:lnTo>
                    <a:pt x="1" y="5106"/>
                  </a:lnTo>
                  <a:lnTo>
                    <a:pt x="620" y="5991"/>
                  </a:lnTo>
                  <a:lnTo>
                    <a:pt x="384" y="7053"/>
                  </a:lnTo>
                  <a:lnTo>
                    <a:pt x="1329" y="7643"/>
                  </a:lnTo>
                  <a:lnTo>
                    <a:pt x="1506" y="8735"/>
                  </a:lnTo>
                  <a:lnTo>
                    <a:pt x="2568" y="8912"/>
                  </a:lnTo>
                  <a:lnTo>
                    <a:pt x="3158" y="9827"/>
                  </a:lnTo>
                  <a:lnTo>
                    <a:pt x="4220" y="9591"/>
                  </a:lnTo>
                  <a:lnTo>
                    <a:pt x="5105" y="10210"/>
                  </a:lnTo>
                  <a:lnTo>
                    <a:pt x="6020" y="9591"/>
                  </a:lnTo>
                  <a:lnTo>
                    <a:pt x="7053" y="9827"/>
                  </a:lnTo>
                  <a:lnTo>
                    <a:pt x="7643" y="8883"/>
                  </a:lnTo>
                  <a:lnTo>
                    <a:pt x="8705" y="8706"/>
                  </a:lnTo>
                  <a:lnTo>
                    <a:pt x="8882" y="7643"/>
                  </a:lnTo>
                  <a:lnTo>
                    <a:pt x="9827" y="7053"/>
                  </a:lnTo>
                  <a:lnTo>
                    <a:pt x="9591" y="5991"/>
                  </a:lnTo>
                  <a:lnTo>
                    <a:pt x="10210" y="5106"/>
                  </a:lnTo>
                  <a:lnTo>
                    <a:pt x="9591" y="4191"/>
                  </a:lnTo>
                  <a:lnTo>
                    <a:pt x="9827" y="3129"/>
                  </a:lnTo>
                  <a:lnTo>
                    <a:pt x="8882" y="2568"/>
                  </a:lnTo>
                  <a:lnTo>
                    <a:pt x="8705" y="1506"/>
                  </a:lnTo>
                  <a:lnTo>
                    <a:pt x="7643" y="1299"/>
                  </a:lnTo>
                  <a:lnTo>
                    <a:pt x="7053" y="384"/>
                  </a:lnTo>
                  <a:lnTo>
                    <a:pt x="5991" y="621"/>
                  </a:lnTo>
                  <a:lnTo>
                    <a:pt x="51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2" name="Google Shape;1922;p127"/>
          <p:cNvGrpSpPr/>
          <p:nvPr/>
        </p:nvGrpSpPr>
        <p:grpSpPr>
          <a:xfrm>
            <a:off x="9333659" y="4889534"/>
            <a:ext cx="395219" cy="448112"/>
            <a:chOff x="7035150" y="3222275"/>
            <a:chExt cx="320925" cy="363875"/>
          </a:xfrm>
        </p:grpSpPr>
        <p:sp>
          <p:nvSpPr>
            <p:cNvPr id="1923" name="Google Shape;1923;p127"/>
            <p:cNvSpPr/>
            <p:nvPr/>
          </p:nvSpPr>
          <p:spPr>
            <a:xfrm>
              <a:off x="7035150" y="3222275"/>
              <a:ext cx="256750" cy="363700"/>
            </a:xfrm>
            <a:custGeom>
              <a:rect b="b" l="l" r="r" t="t"/>
              <a:pathLst>
                <a:path extrusionOk="0" h="14548" w="10270">
                  <a:moveTo>
                    <a:pt x="5135" y="2567"/>
                  </a:moveTo>
                  <a:lnTo>
                    <a:pt x="5135" y="3423"/>
                  </a:lnTo>
                  <a:lnTo>
                    <a:pt x="1682" y="3423"/>
                  </a:lnTo>
                  <a:lnTo>
                    <a:pt x="1712" y="2567"/>
                  </a:lnTo>
                  <a:close/>
                  <a:moveTo>
                    <a:pt x="8558" y="4279"/>
                  </a:moveTo>
                  <a:lnTo>
                    <a:pt x="8558" y="5164"/>
                  </a:lnTo>
                  <a:lnTo>
                    <a:pt x="1712" y="5164"/>
                  </a:lnTo>
                  <a:lnTo>
                    <a:pt x="1712" y="4279"/>
                  </a:lnTo>
                  <a:close/>
                  <a:moveTo>
                    <a:pt x="8558" y="5990"/>
                  </a:moveTo>
                  <a:lnTo>
                    <a:pt x="8558" y="6846"/>
                  </a:lnTo>
                  <a:lnTo>
                    <a:pt x="1682" y="6846"/>
                  </a:lnTo>
                  <a:lnTo>
                    <a:pt x="1682" y="5990"/>
                  </a:lnTo>
                  <a:close/>
                  <a:moveTo>
                    <a:pt x="5135" y="7702"/>
                  </a:moveTo>
                  <a:lnTo>
                    <a:pt x="5135" y="8557"/>
                  </a:lnTo>
                  <a:lnTo>
                    <a:pt x="1682" y="8557"/>
                  </a:lnTo>
                  <a:lnTo>
                    <a:pt x="1682" y="7702"/>
                  </a:lnTo>
                  <a:close/>
                  <a:moveTo>
                    <a:pt x="5135" y="9413"/>
                  </a:moveTo>
                  <a:lnTo>
                    <a:pt x="5135" y="10269"/>
                  </a:lnTo>
                  <a:lnTo>
                    <a:pt x="1682" y="10269"/>
                  </a:lnTo>
                  <a:lnTo>
                    <a:pt x="1682" y="9413"/>
                  </a:lnTo>
                  <a:close/>
                  <a:moveTo>
                    <a:pt x="1" y="0"/>
                  </a:moveTo>
                  <a:lnTo>
                    <a:pt x="1" y="14547"/>
                  </a:lnTo>
                  <a:lnTo>
                    <a:pt x="7731" y="14547"/>
                  </a:lnTo>
                  <a:cubicBezTo>
                    <a:pt x="6905" y="13869"/>
                    <a:pt x="6404" y="12836"/>
                    <a:pt x="6404" y="11774"/>
                  </a:cubicBezTo>
                  <a:cubicBezTo>
                    <a:pt x="6404" y="9738"/>
                    <a:pt x="8027" y="8115"/>
                    <a:pt x="10033" y="8115"/>
                  </a:cubicBezTo>
                  <a:lnTo>
                    <a:pt x="10269" y="8115"/>
                  </a:lnTo>
                  <a:lnTo>
                    <a:pt x="102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27"/>
            <p:cNvSpPr/>
            <p:nvPr/>
          </p:nvSpPr>
          <p:spPr>
            <a:xfrm>
              <a:off x="7193025" y="3446525"/>
              <a:ext cx="163050" cy="139625"/>
            </a:xfrm>
            <a:custGeom>
              <a:rect b="b" l="l" r="r" t="t"/>
              <a:pathLst>
                <a:path extrusionOk="0" h="5585" w="6522">
                  <a:moveTo>
                    <a:pt x="4279" y="1623"/>
                  </a:moveTo>
                  <a:lnTo>
                    <a:pt x="4898" y="2214"/>
                  </a:lnTo>
                  <a:lnTo>
                    <a:pt x="4338" y="2804"/>
                  </a:lnTo>
                  <a:lnTo>
                    <a:pt x="4898" y="3335"/>
                  </a:lnTo>
                  <a:lnTo>
                    <a:pt x="4279" y="3925"/>
                  </a:lnTo>
                  <a:lnTo>
                    <a:pt x="3718" y="3394"/>
                  </a:lnTo>
                  <a:lnTo>
                    <a:pt x="3187" y="3925"/>
                  </a:lnTo>
                  <a:lnTo>
                    <a:pt x="2567" y="3335"/>
                  </a:lnTo>
                  <a:lnTo>
                    <a:pt x="3128" y="2774"/>
                  </a:lnTo>
                  <a:lnTo>
                    <a:pt x="2567" y="2214"/>
                  </a:lnTo>
                  <a:lnTo>
                    <a:pt x="3187" y="1623"/>
                  </a:lnTo>
                  <a:lnTo>
                    <a:pt x="3718" y="2184"/>
                  </a:lnTo>
                  <a:lnTo>
                    <a:pt x="4279" y="1623"/>
                  </a:lnTo>
                  <a:close/>
                  <a:moveTo>
                    <a:pt x="3718" y="1"/>
                  </a:moveTo>
                  <a:cubicBezTo>
                    <a:pt x="1239" y="1"/>
                    <a:pt x="0" y="3010"/>
                    <a:pt x="1771" y="4751"/>
                  </a:cubicBezTo>
                  <a:cubicBezTo>
                    <a:pt x="2337" y="5327"/>
                    <a:pt x="3037" y="5584"/>
                    <a:pt x="3725" y="5584"/>
                  </a:cubicBezTo>
                  <a:cubicBezTo>
                    <a:pt x="5151" y="5584"/>
                    <a:pt x="6521" y="4476"/>
                    <a:pt x="6521" y="2804"/>
                  </a:cubicBezTo>
                  <a:cubicBezTo>
                    <a:pt x="6521" y="1240"/>
                    <a:pt x="5252" y="1"/>
                    <a:pt x="37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5" name="Google Shape;1925;p127"/>
          <p:cNvGrpSpPr/>
          <p:nvPr/>
        </p:nvGrpSpPr>
        <p:grpSpPr>
          <a:xfrm>
            <a:off x="9332766" y="4043984"/>
            <a:ext cx="382473" cy="448789"/>
            <a:chOff x="7034425" y="2659425"/>
            <a:chExt cx="310575" cy="364425"/>
          </a:xfrm>
        </p:grpSpPr>
        <p:sp>
          <p:nvSpPr>
            <p:cNvPr id="1926" name="Google Shape;1926;p127"/>
            <p:cNvSpPr/>
            <p:nvPr/>
          </p:nvSpPr>
          <p:spPr>
            <a:xfrm>
              <a:off x="7034425" y="2766375"/>
              <a:ext cx="235325" cy="257475"/>
            </a:xfrm>
            <a:custGeom>
              <a:rect b="b" l="l" r="r" t="t"/>
              <a:pathLst>
                <a:path extrusionOk="0" h="10299" w="9413">
                  <a:moveTo>
                    <a:pt x="4721" y="886"/>
                  </a:moveTo>
                  <a:lnTo>
                    <a:pt x="4721" y="1742"/>
                  </a:lnTo>
                  <a:lnTo>
                    <a:pt x="1711" y="1742"/>
                  </a:lnTo>
                  <a:lnTo>
                    <a:pt x="1711" y="886"/>
                  </a:lnTo>
                  <a:close/>
                  <a:moveTo>
                    <a:pt x="7701" y="2597"/>
                  </a:moveTo>
                  <a:lnTo>
                    <a:pt x="7701" y="3453"/>
                  </a:lnTo>
                  <a:lnTo>
                    <a:pt x="1711" y="3453"/>
                  </a:lnTo>
                  <a:lnTo>
                    <a:pt x="1711" y="2597"/>
                  </a:lnTo>
                  <a:close/>
                  <a:moveTo>
                    <a:pt x="7701" y="4309"/>
                  </a:moveTo>
                  <a:lnTo>
                    <a:pt x="7701" y="5165"/>
                  </a:lnTo>
                  <a:lnTo>
                    <a:pt x="1711" y="5165"/>
                  </a:lnTo>
                  <a:lnTo>
                    <a:pt x="1711" y="4309"/>
                  </a:lnTo>
                  <a:close/>
                  <a:moveTo>
                    <a:pt x="2567" y="6020"/>
                  </a:moveTo>
                  <a:lnTo>
                    <a:pt x="2567" y="6876"/>
                  </a:lnTo>
                  <a:lnTo>
                    <a:pt x="1711" y="6876"/>
                  </a:lnTo>
                  <a:lnTo>
                    <a:pt x="1711" y="6020"/>
                  </a:lnTo>
                  <a:close/>
                  <a:moveTo>
                    <a:pt x="7701" y="6020"/>
                  </a:moveTo>
                  <a:lnTo>
                    <a:pt x="7701" y="6876"/>
                  </a:lnTo>
                  <a:lnTo>
                    <a:pt x="3423" y="6876"/>
                  </a:lnTo>
                  <a:lnTo>
                    <a:pt x="3423" y="6020"/>
                  </a:lnTo>
                  <a:close/>
                  <a:moveTo>
                    <a:pt x="2567" y="7732"/>
                  </a:moveTo>
                  <a:lnTo>
                    <a:pt x="2567" y="8587"/>
                  </a:lnTo>
                  <a:lnTo>
                    <a:pt x="1711" y="8587"/>
                  </a:lnTo>
                  <a:lnTo>
                    <a:pt x="1711" y="7732"/>
                  </a:lnTo>
                  <a:close/>
                  <a:moveTo>
                    <a:pt x="7701" y="7732"/>
                  </a:moveTo>
                  <a:lnTo>
                    <a:pt x="7701" y="8587"/>
                  </a:lnTo>
                  <a:lnTo>
                    <a:pt x="3423" y="8587"/>
                  </a:lnTo>
                  <a:lnTo>
                    <a:pt x="3423" y="7732"/>
                  </a:lnTo>
                  <a:close/>
                  <a:moveTo>
                    <a:pt x="0" y="1"/>
                  </a:moveTo>
                  <a:lnTo>
                    <a:pt x="0" y="10299"/>
                  </a:lnTo>
                  <a:lnTo>
                    <a:pt x="9413" y="10299"/>
                  </a:lnTo>
                  <a:lnTo>
                    <a:pt x="94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27"/>
            <p:cNvSpPr/>
            <p:nvPr/>
          </p:nvSpPr>
          <p:spPr>
            <a:xfrm>
              <a:off x="7034425" y="2680825"/>
              <a:ext cx="235325" cy="64925"/>
            </a:xfrm>
            <a:custGeom>
              <a:rect b="b" l="l" r="r" t="t"/>
              <a:pathLst>
                <a:path extrusionOk="0" h="2597" w="9413">
                  <a:moveTo>
                    <a:pt x="0" y="0"/>
                  </a:moveTo>
                  <a:lnTo>
                    <a:pt x="0" y="2597"/>
                  </a:lnTo>
                  <a:lnTo>
                    <a:pt x="9413" y="2597"/>
                  </a:lnTo>
                  <a:lnTo>
                    <a:pt x="9413" y="0"/>
                  </a:lnTo>
                  <a:lnTo>
                    <a:pt x="7701" y="0"/>
                  </a:lnTo>
                  <a:lnTo>
                    <a:pt x="7701" y="856"/>
                  </a:lnTo>
                  <a:lnTo>
                    <a:pt x="6846" y="856"/>
                  </a:lnTo>
                  <a:lnTo>
                    <a:pt x="6846" y="0"/>
                  </a:lnTo>
                  <a:lnTo>
                    <a:pt x="5990" y="0"/>
                  </a:lnTo>
                  <a:lnTo>
                    <a:pt x="5990" y="856"/>
                  </a:lnTo>
                  <a:lnTo>
                    <a:pt x="5164" y="856"/>
                  </a:lnTo>
                  <a:lnTo>
                    <a:pt x="5164" y="0"/>
                  </a:lnTo>
                  <a:lnTo>
                    <a:pt x="4279" y="0"/>
                  </a:lnTo>
                  <a:lnTo>
                    <a:pt x="4279" y="856"/>
                  </a:lnTo>
                  <a:lnTo>
                    <a:pt x="3423" y="856"/>
                  </a:lnTo>
                  <a:lnTo>
                    <a:pt x="3423" y="0"/>
                  </a:lnTo>
                  <a:lnTo>
                    <a:pt x="2567" y="0"/>
                  </a:lnTo>
                  <a:lnTo>
                    <a:pt x="2567" y="856"/>
                  </a:lnTo>
                  <a:lnTo>
                    <a:pt x="1711" y="856"/>
                  </a:lnTo>
                  <a:lnTo>
                    <a:pt x="17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27"/>
            <p:cNvSpPr/>
            <p:nvPr/>
          </p:nvSpPr>
          <p:spPr>
            <a:xfrm>
              <a:off x="7077200" y="2659425"/>
              <a:ext cx="21425" cy="21425"/>
            </a:xfrm>
            <a:custGeom>
              <a:rect b="b" l="l" r="r" t="t"/>
              <a:pathLst>
                <a:path extrusionOk="0" h="857" w="857">
                  <a:moveTo>
                    <a:pt x="0" y="0"/>
                  </a:moveTo>
                  <a:lnTo>
                    <a:pt x="0" y="856"/>
                  </a:lnTo>
                  <a:lnTo>
                    <a:pt x="856" y="856"/>
                  </a:lnTo>
                  <a:lnTo>
                    <a:pt x="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27"/>
            <p:cNvSpPr/>
            <p:nvPr/>
          </p:nvSpPr>
          <p:spPr>
            <a:xfrm>
              <a:off x="7119975" y="2659425"/>
              <a:ext cx="21425" cy="21425"/>
            </a:xfrm>
            <a:custGeom>
              <a:rect b="b" l="l" r="r" t="t"/>
              <a:pathLst>
                <a:path extrusionOk="0" h="857" w="857">
                  <a:moveTo>
                    <a:pt x="1" y="0"/>
                  </a:moveTo>
                  <a:lnTo>
                    <a:pt x="1" y="856"/>
                  </a:lnTo>
                  <a:lnTo>
                    <a:pt x="857" y="856"/>
                  </a:lnTo>
                  <a:lnTo>
                    <a:pt x="8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27"/>
            <p:cNvSpPr/>
            <p:nvPr/>
          </p:nvSpPr>
          <p:spPr>
            <a:xfrm>
              <a:off x="7162775" y="2659425"/>
              <a:ext cx="21400" cy="21425"/>
            </a:xfrm>
            <a:custGeom>
              <a:rect b="b" l="l" r="r" t="t"/>
              <a:pathLst>
                <a:path extrusionOk="0" h="857" w="856">
                  <a:moveTo>
                    <a:pt x="0" y="0"/>
                  </a:moveTo>
                  <a:lnTo>
                    <a:pt x="0" y="856"/>
                  </a:lnTo>
                  <a:lnTo>
                    <a:pt x="856" y="856"/>
                  </a:lnTo>
                  <a:lnTo>
                    <a:pt x="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27"/>
            <p:cNvSpPr/>
            <p:nvPr/>
          </p:nvSpPr>
          <p:spPr>
            <a:xfrm>
              <a:off x="7205550" y="2659425"/>
              <a:ext cx="21425" cy="21425"/>
            </a:xfrm>
            <a:custGeom>
              <a:rect b="b" l="l" r="r" t="t"/>
              <a:pathLst>
                <a:path extrusionOk="0" h="857" w="857">
                  <a:moveTo>
                    <a:pt x="1" y="0"/>
                  </a:moveTo>
                  <a:lnTo>
                    <a:pt x="1" y="856"/>
                  </a:lnTo>
                  <a:lnTo>
                    <a:pt x="856" y="856"/>
                  </a:lnTo>
                  <a:lnTo>
                    <a:pt x="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27"/>
            <p:cNvSpPr/>
            <p:nvPr/>
          </p:nvSpPr>
          <p:spPr>
            <a:xfrm>
              <a:off x="7302200" y="2787775"/>
              <a:ext cx="42800" cy="150525"/>
            </a:xfrm>
            <a:custGeom>
              <a:rect b="b" l="l" r="r" t="t"/>
              <a:pathLst>
                <a:path extrusionOk="0" h="6021" w="1712">
                  <a:moveTo>
                    <a:pt x="0" y="1"/>
                  </a:moveTo>
                  <a:lnTo>
                    <a:pt x="0" y="6020"/>
                  </a:lnTo>
                  <a:lnTo>
                    <a:pt x="1712" y="6020"/>
                  </a:lnTo>
                  <a:lnTo>
                    <a:pt x="17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27"/>
            <p:cNvSpPr/>
            <p:nvPr/>
          </p:nvSpPr>
          <p:spPr>
            <a:xfrm>
              <a:off x="7302200" y="2958925"/>
              <a:ext cx="42800" cy="64925"/>
            </a:xfrm>
            <a:custGeom>
              <a:rect b="b" l="l" r="r" t="t"/>
              <a:pathLst>
                <a:path extrusionOk="0" h="2597" w="1712">
                  <a:moveTo>
                    <a:pt x="0" y="0"/>
                  </a:moveTo>
                  <a:lnTo>
                    <a:pt x="0" y="1299"/>
                  </a:lnTo>
                  <a:lnTo>
                    <a:pt x="856" y="2597"/>
                  </a:lnTo>
                  <a:lnTo>
                    <a:pt x="1712" y="1299"/>
                  </a:lnTo>
                  <a:lnTo>
                    <a:pt x="17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27"/>
            <p:cNvSpPr/>
            <p:nvPr/>
          </p:nvSpPr>
          <p:spPr>
            <a:xfrm>
              <a:off x="7302200" y="2713275"/>
              <a:ext cx="42800" cy="53125"/>
            </a:xfrm>
            <a:custGeom>
              <a:rect b="b" l="l" r="r" t="t"/>
              <a:pathLst>
                <a:path extrusionOk="0" h="2125" w="1712">
                  <a:moveTo>
                    <a:pt x="856" y="0"/>
                  </a:moveTo>
                  <a:cubicBezTo>
                    <a:pt x="384" y="0"/>
                    <a:pt x="0" y="384"/>
                    <a:pt x="0" y="856"/>
                  </a:cubicBezTo>
                  <a:lnTo>
                    <a:pt x="0" y="2125"/>
                  </a:lnTo>
                  <a:lnTo>
                    <a:pt x="1712" y="2125"/>
                  </a:lnTo>
                  <a:lnTo>
                    <a:pt x="1712" y="856"/>
                  </a:lnTo>
                  <a:cubicBezTo>
                    <a:pt x="1712" y="384"/>
                    <a:pt x="1328" y="0"/>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5" name="Google Shape;1935;p127"/>
          <p:cNvGrpSpPr/>
          <p:nvPr/>
        </p:nvGrpSpPr>
        <p:grpSpPr>
          <a:xfrm>
            <a:off x="9332766" y="3199327"/>
            <a:ext cx="396112" cy="446757"/>
            <a:chOff x="7034425" y="2097300"/>
            <a:chExt cx="321650" cy="362775"/>
          </a:xfrm>
        </p:grpSpPr>
        <p:sp>
          <p:nvSpPr>
            <p:cNvPr id="1936" name="Google Shape;1936;p127"/>
            <p:cNvSpPr/>
            <p:nvPr/>
          </p:nvSpPr>
          <p:spPr>
            <a:xfrm>
              <a:off x="7088275" y="2429275"/>
              <a:ext cx="42800" cy="30800"/>
            </a:xfrm>
            <a:custGeom>
              <a:rect b="b" l="l" r="r" t="t"/>
              <a:pathLst>
                <a:path extrusionOk="0" h="1232" w="1712">
                  <a:moveTo>
                    <a:pt x="0" y="0"/>
                  </a:moveTo>
                  <a:lnTo>
                    <a:pt x="0" y="413"/>
                  </a:lnTo>
                  <a:cubicBezTo>
                    <a:pt x="30" y="959"/>
                    <a:pt x="443" y="1232"/>
                    <a:pt x="856" y="1232"/>
                  </a:cubicBezTo>
                  <a:cubicBezTo>
                    <a:pt x="1269" y="1232"/>
                    <a:pt x="1682" y="959"/>
                    <a:pt x="1711" y="413"/>
                  </a:cubicBezTo>
                  <a:lnTo>
                    <a:pt x="17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27"/>
            <p:cNvSpPr/>
            <p:nvPr/>
          </p:nvSpPr>
          <p:spPr>
            <a:xfrm>
              <a:off x="7259400" y="2429275"/>
              <a:ext cx="42825" cy="30800"/>
            </a:xfrm>
            <a:custGeom>
              <a:rect b="b" l="l" r="r" t="t"/>
              <a:pathLst>
                <a:path extrusionOk="0" h="1232" w="1713">
                  <a:moveTo>
                    <a:pt x="1" y="0"/>
                  </a:moveTo>
                  <a:lnTo>
                    <a:pt x="1" y="413"/>
                  </a:lnTo>
                  <a:cubicBezTo>
                    <a:pt x="45" y="959"/>
                    <a:pt x="458" y="1232"/>
                    <a:pt x="868" y="1232"/>
                  </a:cubicBezTo>
                  <a:cubicBezTo>
                    <a:pt x="1277" y="1232"/>
                    <a:pt x="1683" y="959"/>
                    <a:pt x="1712" y="413"/>
                  </a:cubicBezTo>
                  <a:lnTo>
                    <a:pt x="17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8" name="Google Shape;1938;p127"/>
            <p:cNvGrpSpPr/>
            <p:nvPr/>
          </p:nvGrpSpPr>
          <p:grpSpPr>
            <a:xfrm>
              <a:off x="7034425" y="2097300"/>
              <a:ext cx="321650" cy="310600"/>
              <a:chOff x="7034425" y="2097300"/>
              <a:chExt cx="321650" cy="310600"/>
            </a:xfrm>
          </p:grpSpPr>
          <p:sp>
            <p:nvSpPr>
              <p:cNvPr id="1939" name="Google Shape;1939;p127"/>
              <p:cNvSpPr/>
              <p:nvPr/>
            </p:nvSpPr>
            <p:spPr>
              <a:xfrm>
                <a:off x="7077200" y="2140100"/>
                <a:ext cx="236075" cy="42800"/>
              </a:xfrm>
              <a:custGeom>
                <a:rect b="b" l="l" r="r" t="t"/>
                <a:pathLst>
                  <a:path extrusionOk="0" h="1712" w="9443">
                    <a:moveTo>
                      <a:pt x="0" y="0"/>
                    </a:moveTo>
                    <a:lnTo>
                      <a:pt x="0" y="1712"/>
                    </a:lnTo>
                    <a:lnTo>
                      <a:pt x="9443" y="1712"/>
                    </a:lnTo>
                    <a:lnTo>
                      <a:pt x="94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27"/>
              <p:cNvSpPr/>
              <p:nvPr/>
            </p:nvSpPr>
            <p:spPr>
              <a:xfrm>
                <a:off x="7313250" y="2182875"/>
                <a:ext cx="42825" cy="74525"/>
              </a:xfrm>
              <a:custGeom>
                <a:rect b="b" l="l" r="r" t="t"/>
                <a:pathLst>
                  <a:path extrusionOk="0" h="2981" w="1713">
                    <a:moveTo>
                      <a:pt x="1" y="1"/>
                    </a:moveTo>
                    <a:lnTo>
                      <a:pt x="1" y="856"/>
                    </a:lnTo>
                    <a:lnTo>
                      <a:pt x="857" y="856"/>
                    </a:lnTo>
                    <a:lnTo>
                      <a:pt x="857" y="2981"/>
                    </a:lnTo>
                    <a:lnTo>
                      <a:pt x="1712" y="2981"/>
                    </a:lnTo>
                    <a:lnTo>
                      <a:pt x="17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27"/>
              <p:cNvSpPr/>
              <p:nvPr/>
            </p:nvSpPr>
            <p:spPr>
              <a:xfrm>
                <a:off x="7035150" y="2182875"/>
                <a:ext cx="42075" cy="74525"/>
              </a:xfrm>
              <a:custGeom>
                <a:rect b="b" l="l" r="r" t="t"/>
                <a:pathLst>
                  <a:path extrusionOk="0" h="2981" w="1683">
                    <a:moveTo>
                      <a:pt x="1" y="1"/>
                    </a:moveTo>
                    <a:lnTo>
                      <a:pt x="1" y="2981"/>
                    </a:lnTo>
                    <a:lnTo>
                      <a:pt x="856" y="2981"/>
                    </a:lnTo>
                    <a:lnTo>
                      <a:pt x="856" y="856"/>
                    </a:lnTo>
                    <a:lnTo>
                      <a:pt x="1682" y="856"/>
                    </a:lnTo>
                    <a:lnTo>
                      <a:pt x="16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27"/>
              <p:cNvSpPr/>
              <p:nvPr/>
            </p:nvSpPr>
            <p:spPr>
              <a:xfrm>
                <a:off x="7206300" y="2204275"/>
                <a:ext cx="107725" cy="76750"/>
              </a:xfrm>
              <a:custGeom>
                <a:rect b="b" l="l" r="r" t="t"/>
                <a:pathLst>
                  <a:path extrusionOk="0" h="3070" w="4309">
                    <a:moveTo>
                      <a:pt x="0" y="0"/>
                    </a:moveTo>
                    <a:lnTo>
                      <a:pt x="0" y="2125"/>
                    </a:lnTo>
                    <a:lnTo>
                      <a:pt x="3453" y="2125"/>
                    </a:lnTo>
                    <a:lnTo>
                      <a:pt x="3453" y="3010"/>
                    </a:lnTo>
                    <a:lnTo>
                      <a:pt x="3718" y="3010"/>
                    </a:lnTo>
                    <a:cubicBezTo>
                      <a:pt x="3774" y="3002"/>
                      <a:pt x="3827" y="2998"/>
                      <a:pt x="3879" y="2998"/>
                    </a:cubicBezTo>
                    <a:cubicBezTo>
                      <a:pt x="4022" y="2998"/>
                      <a:pt x="4157" y="3026"/>
                      <a:pt x="4308" y="3069"/>
                    </a:cubicBezTo>
                    <a:lnTo>
                      <a:pt x="43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27"/>
              <p:cNvSpPr/>
              <p:nvPr/>
            </p:nvSpPr>
            <p:spPr>
              <a:xfrm>
                <a:off x="7077200" y="2204275"/>
                <a:ext cx="106975" cy="77475"/>
              </a:xfrm>
              <a:custGeom>
                <a:rect b="b" l="l" r="r" t="t"/>
                <a:pathLst>
                  <a:path extrusionOk="0" h="3099" w="4279">
                    <a:moveTo>
                      <a:pt x="0" y="0"/>
                    </a:moveTo>
                    <a:lnTo>
                      <a:pt x="0" y="3099"/>
                    </a:lnTo>
                    <a:cubicBezTo>
                      <a:pt x="207" y="3040"/>
                      <a:pt x="384" y="3010"/>
                      <a:pt x="591" y="3010"/>
                    </a:cubicBezTo>
                    <a:lnTo>
                      <a:pt x="856" y="3010"/>
                    </a:lnTo>
                    <a:lnTo>
                      <a:pt x="856" y="2125"/>
                    </a:lnTo>
                    <a:lnTo>
                      <a:pt x="4279" y="2125"/>
                    </a:lnTo>
                    <a:lnTo>
                      <a:pt x="42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27"/>
              <p:cNvSpPr/>
              <p:nvPr/>
            </p:nvSpPr>
            <p:spPr>
              <a:xfrm>
                <a:off x="7034425" y="2279525"/>
                <a:ext cx="321650" cy="128375"/>
              </a:xfrm>
              <a:custGeom>
                <a:rect b="b" l="l" r="r" t="t"/>
                <a:pathLst>
                  <a:path extrusionOk="0" h="5135" w="12866">
                    <a:moveTo>
                      <a:pt x="3423" y="2567"/>
                    </a:moveTo>
                    <a:lnTo>
                      <a:pt x="3423" y="3423"/>
                    </a:lnTo>
                    <a:lnTo>
                      <a:pt x="2567" y="3423"/>
                    </a:lnTo>
                    <a:lnTo>
                      <a:pt x="2567" y="2567"/>
                    </a:lnTo>
                    <a:close/>
                    <a:moveTo>
                      <a:pt x="8144" y="2567"/>
                    </a:moveTo>
                    <a:lnTo>
                      <a:pt x="8144" y="3423"/>
                    </a:lnTo>
                    <a:lnTo>
                      <a:pt x="4721" y="3423"/>
                    </a:lnTo>
                    <a:lnTo>
                      <a:pt x="4721" y="2567"/>
                    </a:lnTo>
                    <a:close/>
                    <a:moveTo>
                      <a:pt x="10328" y="2567"/>
                    </a:moveTo>
                    <a:lnTo>
                      <a:pt x="10328" y="3423"/>
                    </a:lnTo>
                    <a:lnTo>
                      <a:pt x="9472" y="3423"/>
                    </a:lnTo>
                    <a:lnTo>
                      <a:pt x="9442" y="2567"/>
                    </a:lnTo>
                    <a:close/>
                    <a:moveTo>
                      <a:pt x="3452" y="0"/>
                    </a:moveTo>
                    <a:lnTo>
                      <a:pt x="3452" y="856"/>
                    </a:lnTo>
                    <a:lnTo>
                      <a:pt x="2302" y="856"/>
                    </a:lnTo>
                    <a:cubicBezTo>
                      <a:pt x="1505" y="856"/>
                      <a:pt x="856" y="1505"/>
                      <a:pt x="856" y="2302"/>
                    </a:cubicBezTo>
                    <a:lnTo>
                      <a:pt x="856" y="4279"/>
                    </a:lnTo>
                    <a:lnTo>
                      <a:pt x="0" y="4279"/>
                    </a:lnTo>
                    <a:lnTo>
                      <a:pt x="0" y="5134"/>
                    </a:lnTo>
                    <a:lnTo>
                      <a:pt x="12865" y="5134"/>
                    </a:lnTo>
                    <a:lnTo>
                      <a:pt x="12865" y="4279"/>
                    </a:lnTo>
                    <a:lnTo>
                      <a:pt x="12010" y="4279"/>
                    </a:lnTo>
                    <a:lnTo>
                      <a:pt x="12010" y="2302"/>
                    </a:lnTo>
                    <a:cubicBezTo>
                      <a:pt x="12010" y="1505"/>
                      <a:pt x="11360" y="856"/>
                      <a:pt x="10593" y="856"/>
                    </a:cubicBezTo>
                    <a:lnTo>
                      <a:pt x="9442" y="856"/>
                    </a:lnTo>
                    <a:lnTo>
                      <a:pt x="94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27"/>
              <p:cNvSpPr/>
              <p:nvPr/>
            </p:nvSpPr>
            <p:spPr>
              <a:xfrm>
                <a:off x="7136225" y="2097300"/>
                <a:ext cx="118050" cy="20675"/>
              </a:xfrm>
              <a:custGeom>
                <a:rect b="b" l="l" r="r" t="t"/>
                <a:pathLst>
                  <a:path extrusionOk="0" h="827" w="4722">
                    <a:moveTo>
                      <a:pt x="236" y="1"/>
                    </a:moveTo>
                    <a:lnTo>
                      <a:pt x="0" y="827"/>
                    </a:lnTo>
                    <a:lnTo>
                      <a:pt x="4721" y="827"/>
                    </a:lnTo>
                    <a:lnTo>
                      <a:pt x="45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46" name="Google Shape;1946;p127"/>
          <p:cNvGrpSpPr/>
          <p:nvPr/>
        </p:nvGrpSpPr>
        <p:grpSpPr>
          <a:xfrm>
            <a:off x="9332766" y="2411011"/>
            <a:ext cx="396112" cy="448389"/>
            <a:chOff x="7034425" y="1580925"/>
            <a:chExt cx="321650" cy="364100"/>
          </a:xfrm>
        </p:grpSpPr>
        <p:sp>
          <p:nvSpPr>
            <p:cNvPr id="1947" name="Google Shape;1947;p127"/>
            <p:cNvSpPr/>
            <p:nvPr/>
          </p:nvSpPr>
          <p:spPr>
            <a:xfrm>
              <a:off x="7193225" y="1805925"/>
              <a:ext cx="162850" cy="139100"/>
            </a:xfrm>
            <a:custGeom>
              <a:rect b="b" l="l" r="r" t="t"/>
              <a:pathLst>
                <a:path extrusionOk="0" h="5564" w="6514">
                  <a:moveTo>
                    <a:pt x="4625" y="1564"/>
                  </a:moveTo>
                  <a:lnTo>
                    <a:pt x="5244" y="2184"/>
                  </a:lnTo>
                  <a:lnTo>
                    <a:pt x="3415" y="3984"/>
                  </a:lnTo>
                  <a:lnTo>
                    <a:pt x="2205" y="2804"/>
                  </a:lnTo>
                  <a:lnTo>
                    <a:pt x="2825" y="2184"/>
                  </a:lnTo>
                  <a:lnTo>
                    <a:pt x="3415" y="2804"/>
                  </a:lnTo>
                  <a:lnTo>
                    <a:pt x="4625" y="1564"/>
                  </a:lnTo>
                  <a:close/>
                  <a:moveTo>
                    <a:pt x="3703" y="0"/>
                  </a:moveTo>
                  <a:cubicBezTo>
                    <a:pt x="1219" y="0"/>
                    <a:pt x="1" y="2989"/>
                    <a:pt x="1763" y="4751"/>
                  </a:cubicBezTo>
                  <a:cubicBezTo>
                    <a:pt x="2324" y="5312"/>
                    <a:pt x="3017" y="5564"/>
                    <a:pt x="3699" y="5564"/>
                  </a:cubicBezTo>
                  <a:cubicBezTo>
                    <a:pt x="5132" y="5564"/>
                    <a:pt x="6513" y="4453"/>
                    <a:pt x="6513" y="2774"/>
                  </a:cubicBezTo>
                  <a:cubicBezTo>
                    <a:pt x="6513" y="1240"/>
                    <a:pt x="5274" y="0"/>
                    <a:pt x="3740" y="0"/>
                  </a:cubicBezTo>
                  <a:cubicBezTo>
                    <a:pt x="3727" y="0"/>
                    <a:pt x="3715" y="0"/>
                    <a:pt x="37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27"/>
            <p:cNvSpPr/>
            <p:nvPr/>
          </p:nvSpPr>
          <p:spPr>
            <a:xfrm>
              <a:off x="7034425" y="1580925"/>
              <a:ext cx="258200" cy="363700"/>
            </a:xfrm>
            <a:custGeom>
              <a:rect b="b" l="l" r="r" t="t"/>
              <a:pathLst>
                <a:path extrusionOk="0" h="14548" w="10328">
                  <a:moveTo>
                    <a:pt x="2567" y="2568"/>
                  </a:moveTo>
                  <a:lnTo>
                    <a:pt x="2567" y="3423"/>
                  </a:lnTo>
                  <a:lnTo>
                    <a:pt x="1711" y="3423"/>
                  </a:lnTo>
                  <a:lnTo>
                    <a:pt x="1711" y="2568"/>
                  </a:lnTo>
                  <a:close/>
                  <a:moveTo>
                    <a:pt x="8587" y="2568"/>
                  </a:moveTo>
                  <a:lnTo>
                    <a:pt x="8587" y="3423"/>
                  </a:lnTo>
                  <a:lnTo>
                    <a:pt x="3452" y="3423"/>
                  </a:lnTo>
                  <a:lnTo>
                    <a:pt x="3452" y="2568"/>
                  </a:lnTo>
                  <a:close/>
                  <a:moveTo>
                    <a:pt x="2567" y="4279"/>
                  </a:moveTo>
                  <a:lnTo>
                    <a:pt x="2567" y="5135"/>
                  </a:lnTo>
                  <a:lnTo>
                    <a:pt x="1711" y="5135"/>
                  </a:lnTo>
                  <a:lnTo>
                    <a:pt x="1711" y="4279"/>
                  </a:lnTo>
                  <a:close/>
                  <a:moveTo>
                    <a:pt x="8587" y="4279"/>
                  </a:moveTo>
                  <a:lnTo>
                    <a:pt x="8587" y="5164"/>
                  </a:lnTo>
                  <a:lnTo>
                    <a:pt x="3452" y="5164"/>
                  </a:lnTo>
                  <a:lnTo>
                    <a:pt x="3452" y="4279"/>
                  </a:lnTo>
                  <a:close/>
                  <a:moveTo>
                    <a:pt x="2567" y="5991"/>
                  </a:moveTo>
                  <a:lnTo>
                    <a:pt x="2567" y="6846"/>
                  </a:lnTo>
                  <a:lnTo>
                    <a:pt x="1711" y="6846"/>
                  </a:lnTo>
                  <a:lnTo>
                    <a:pt x="1711" y="5991"/>
                  </a:lnTo>
                  <a:close/>
                  <a:moveTo>
                    <a:pt x="8587" y="5991"/>
                  </a:moveTo>
                  <a:lnTo>
                    <a:pt x="8587" y="6846"/>
                  </a:lnTo>
                  <a:lnTo>
                    <a:pt x="3452" y="6846"/>
                  </a:lnTo>
                  <a:lnTo>
                    <a:pt x="3452" y="5991"/>
                  </a:lnTo>
                  <a:close/>
                  <a:moveTo>
                    <a:pt x="2567" y="7702"/>
                  </a:moveTo>
                  <a:lnTo>
                    <a:pt x="2567" y="8558"/>
                  </a:lnTo>
                  <a:lnTo>
                    <a:pt x="1711" y="8558"/>
                  </a:lnTo>
                  <a:lnTo>
                    <a:pt x="1711" y="7702"/>
                  </a:lnTo>
                  <a:close/>
                  <a:moveTo>
                    <a:pt x="6020" y="7702"/>
                  </a:moveTo>
                  <a:lnTo>
                    <a:pt x="6020" y="8558"/>
                  </a:lnTo>
                  <a:lnTo>
                    <a:pt x="3423" y="8558"/>
                  </a:lnTo>
                  <a:lnTo>
                    <a:pt x="3423" y="7702"/>
                  </a:lnTo>
                  <a:close/>
                  <a:moveTo>
                    <a:pt x="0" y="1"/>
                  </a:moveTo>
                  <a:lnTo>
                    <a:pt x="0" y="14548"/>
                  </a:lnTo>
                  <a:lnTo>
                    <a:pt x="7760" y="14548"/>
                  </a:lnTo>
                  <a:cubicBezTo>
                    <a:pt x="6934" y="13869"/>
                    <a:pt x="6462" y="12836"/>
                    <a:pt x="6462" y="11774"/>
                  </a:cubicBezTo>
                  <a:lnTo>
                    <a:pt x="6433" y="11804"/>
                  </a:lnTo>
                  <a:cubicBezTo>
                    <a:pt x="6433" y="9766"/>
                    <a:pt x="8061" y="8136"/>
                    <a:pt x="10068" y="8136"/>
                  </a:cubicBezTo>
                  <a:cubicBezTo>
                    <a:pt x="10154" y="8136"/>
                    <a:pt x="10241" y="8139"/>
                    <a:pt x="10328" y="8145"/>
                  </a:cubicBezTo>
                  <a:lnTo>
                    <a:pt x="103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9" name="Google Shape;1949;p127"/>
          <p:cNvGrpSpPr/>
          <p:nvPr/>
        </p:nvGrpSpPr>
        <p:grpSpPr>
          <a:xfrm>
            <a:off x="8537863" y="4958559"/>
            <a:ext cx="447897" cy="368865"/>
            <a:chOff x="6388950" y="3278325"/>
            <a:chExt cx="363700" cy="299525"/>
          </a:xfrm>
        </p:grpSpPr>
        <p:sp>
          <p:nvSpPr>
            <p:cNvPr id="1950" name="Google Shape;1950;p127"/>
            <p:cNvSpPr/>
            <p:nvPr/>
          </p:nvSpPr>
          <p:spPr>
            <a:xfrm>
              <a:off x="6442050" y="3429550"/>
              <a:ext cx="42800" cy="52400"/>
            </a:xfrm>
            <a:custGeom>
              <a:rect b="b" l="l" r="r" t="t"/>
              <a:pathLst>
                <a:path extrusionOk="0" h="2096" w="1712">
                  <a:moveTo>
                    <a:pt x="1712" y="1"/>
                  </a:moveTo>
                  <a:lnTo>
                    <a:pt x="1" y="975"/>
                  </a:lnTo>
                  <a:lnTo>
                    <a:pt x="1" y="2096"/>
                  </a:lnTo>
                  <a:lnTo>
                    <a:pt x="1712" y="2096"/>
                  </a:lnTo>
                  <a:lnTo>
                    <a:pt x="17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27"/>
            <p:cNvSpPr/>
            <p:nvPr/>
          </p:nvSpPr>
          <p:spPr>
            <a:xfrm>
              <a:off x="6656725" y="3429550"/>
              <a:ext cx="42800" cy="52400"/>
            </a:xfrm>
            <a:custGeom>
              <a:rect b="b" l="l" r="r" t="t"/>
              <a:pathLst>
                <a:path extrusionOk="0" h="2096" w="1712">
                  <a:moveTo>
                    <a:pt x="0" y="1"/>
                  </a:moveTo>
                  <a:lnTo>
                    <a:pt x="0" y="2096"/>
                  </a:lnTo>
                  <a:lnTo>
                    <a:pt x="1712" y="2096"/>
                  </a:lnTo>
                  <a:lnTo>
                    <a:pt x="1712" y="97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27"/>
            <p:cNvSpPr/>
            <p:nvPr/>
          </p:nvSpPr>
          <p:spPr>
            <a:xfrm>
              <a:off x="6506225" y="3423650"/>
              <a:ext cx="129125" cy="80450"/>
            </a:xfrm>
            <a:custGeom>
              <a:rect b="b" l="l" r="r" t="t"/>
              <a:pathLst>
                <a:path extrusionOk="0" h="3218" w="5165">
                  <a:moveTo>
                    <a:pt x="1" y="1"/>
                  </a:moveTo>
                  <a:lnTo>
                    <a:pt x="1" y="2332"/>
                  </a:lnTo>
                  <a:lnTo>
                    <a:pt x="473" y="2332"/>
                  </a:lnTo>
                  <a:cubicBezTo>
                    <a:pt x="1270" y="2332"/>
                    <a:pt x="2037" y="2657"/>
                    <a:pt x="2597" y="3217"/>
                  </a:cubicBezTo>
                  <a:cubicBezTo>
                    <a:pt x="3158" y="2657"/>
                    <a:pt x="3925" y="2332"/>
                    <a:pt x="4751" y="2332"/>
                  </a:cubicBezTo>
                  <a:lnTo>
                    <a:pt x="5164" y="2332"/>
                  </a:lnTo>
                  <a:lnTo>
                    <a:pt x="5164" y="1"/>
                  </a:lnTo>
                  <a:cubicBezTo>
                    <a:pt x="4589" y="989"/>
                    <a:pt x="3593" y="1484"/>
                    <a:pt x="2594" y="1484"/>
                  </a:cubicBezTo>
                  <a:cubicBezTo>
                    <a:pt x="1594" y="1484"/>
                    <a:pt x="591" y="989"/>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27"/>
            <p:cNvSpPr/>
            <p:nvPr/>
          </p:nvSpPr>
          <p:spPr>
            <a:xfrm>
              <a:off x="6388950" y="3556450"/>
              <a:ext cx="363700" cy="21400"/>
            </a:xfrm>
            <a:custGeom>
              <a:rect b="b" l="l" r="r" t="t"/>
              <a:pathLst>
                <a:path extrusionOk="0" h="856" w="14548">
                  <a:moveTo>
                    <a:pt x="0" y="0"/>
                  </a:moveTo>
                  <a:lnTo>
                    <a:pt x="0" y="856"/>
                  </a:lnTo>
                  <a:lnTo>
                    <a:pt x="14547" y="856"/>
                  </a:lnTo>
                  <a:lnTo>
                    <a:pt x="145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27"/>
            <p:cNvSpPr/>
            <p:nvPr/>
          </p:nvSpPr>
          <p:spPr>
            <a:xfrm>
              <a:off x="6575575" y="3503325"/>
              <a:ext cx="156400" cy="31750"/>
            </a:xfrm>
            <a:custGeom>
              <a:rect b="b" l="l" r="r" t="t"/>
              <a:pathLst>
                <a:path extrusionOk="0" h="1270" w="6256">
                  <a:moveTo>
                    <a:pt x="1948" y="1"/>
                  </a:moveTo>
                  <a:cubicBezTo>
                    <a:pt x="1092" y="1"/>
                    <a:pt x="325" y="502"/>
                    <a:pt x="0" y="1269"/>
                  </a:cubicBezTo>
                  <a:lnTo>
                    <a:pt x="6256" y="1269"/>
                  </a:lnTo>
                  <a:lnTo>
                    <a:pt x="62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27"/>
            <p:cNvSpPr/>
            <p:nvPr/>
          </p:nvSpPr>
          <p:spPr>
            <a:xfrm>
              <a:off x="6410325" y="3503325"/>
              <a:ext cx="155675" cy="32475"/>
            </a:xfrm>
            <a:custGeom>
              <a:rect b="b" l="l" r="r" t="t"/>
              <a:pathLst>
                <a:path extrusionOk="0" h="1299" w="6227">
                  <a:moveTo>
                    <a:pt x="1" y="1"/>
                  </a:moveTo>
                  <a:lnTo>
                    <a:pt x="1" y="1299"/>
                  </a:lnTo>
                  <a:lnTo>
                    <a:pt x="6227" y="1299"/>
                  </a:lnTo>
                  <a:cubicBezTo>
                    <a:pt x="5902" y="502"/>
                    <a:pt x="5135" y="1"/>
                    <a:pt x="4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27"/>
            <p:cNvSpPr/>
            <p:nvPr/>
          </p:nvSpPr>
          <p:spPr>
            <a:xfrm>
              <a:off x="6518025" y="3352850"/>
              <a:ext cx="106250" cy="86325"/>
            </a:xfrm>
            <a:custGeom>
              <a:rect b="b" l="l" r="r" t="t"/>
              <a:pathLst>
                <a:path extrusionOk="0" h="3453" w="4250">
                  <a:moveTo>
                    <a:pt x="1" y="0"/>
                  </a:moveTo>
                  <a:lnTo>
                    <a:pt x="1" y="1298"/>
                  </a:lnTo>
                  <a:cubicBezTo>
                    <a:pt x="1" y="2479"/>
                    <a:pt x="945" y="3453"/>
                    <a:pt x="2125" y="3453"/>
                  </a:cubicBezTo>
                  <a:cubicBezTo>
                    <a:pt x="3306" y="3453"/>
                    <a:pt x="4250" y="2479"/>
                    <a:pt x="4250" y="1298"/>
                  </a:cubicBezTo>
                  <a:lnTo>
                    <a:pt x="42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27"/>
            <p:cNvSpPr/>
            <p:nvPr/>
          </p:nvSpPr>
          <p:spPr>
            <a:xfrm>
              <a:off x="6474500" y="3278325"/>
              <a:ext cx="203625" cy="74550"/>
            </a:xfrm>
            <a:custGeom>
              <a:rect b="b" l="l" r="r" t="t"/>
              <a:pathLst>
                <a:path extrusionOk="0" h="2982" w="8145">
                  <a:moveTo>
                    <a:pt x="1" y="1"/>
                  </a:moveTo>
                  <a:lnTo>
                    <a:pt x="1" y="857"/>
                  </a:lnTo>
                  <a:lnTo>
                    <a:pt x="1742" y="857"/>
                  </a:lnTo>
                  <a:lnTo>
                    <a:pt x="1742" y="2125"/>
                  </a:lnTo>
                  <a:lnTo>
                    <a:pt x="6020" y="2125"/>
                  </a:lnTo>
                  <a:lnTo>
                    <a:pt x="6020" y="857"/>
                  </a:lnTo>
                  <a:lnTo>
                    <a:pt x="7289" y="857"/>
                  </a:lnTo>
                  <a:lnTo>
                    <a:pt x="7289" y="2981"/>
                  </a:lnTo>
                  <a:lnTo>
                    <a:pt x="8145" y="2981"/>
                  </a:lnTo>
                  <a:lnTo>
                    <a:pt x="81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8" name="Google Shape;1958;p127"/>
          <p:cNvGrpSpPr/>
          <p:nvPr/>
        </p:nvGrpSpPr>
        <p:grpSpPr>
          <a:xfrm>
            <a:off x="8549655" y="4043984"/>
            <a:ext cx="423390" cy="448789"/>
            <a:chOff x="6398525" y="2659425"/>
            <a:chExt cx="343800" cy="364425"/>
          </a:xfrm>
        </p:grpSpPr>
        <p:sp>
          <p:nvSpPr>
            <p:cNvPr id="1959" name="Google Shape;1959;p127"/>
            <p:cNvSpPr/>
            <p:nvPr/>
          </p:nvSpPr>
          <p:spPr>
            <a:xfrm>
              <a:off x="6473775" y="2702200"/>
              <a:ext cx="194025" cy="65675"/>
            </a:xfrm>
            <a:custGeom>
              <a:rect b="b" l="l" r="r" t="t"/>
              <a:pathLst>
                <a:path extrusionOk="0" h="2627" w="7761">
                  <a:moveTo>
                    <a:pt x="1800" y="1"/>
                  </a:moveTo>
                  <a:lnTo>
                    <a:pt x="1682" y="237"/>
                  </a:lnTo>
                  <a:cubicBezTo>
                    <a:pt x="1299" y="945"/>
                    <a:pt x="709" y="1476"/>
                    <a:pt x="0" y="1801"/>
                  </a:cubicBezTo>
                  <a:lnTo>
                    <a:pt x="0" y="2627"/>
                  </a:lnTo>
                  <a:cubicBezTo>
                    <a:pt x="1269" y="2302"/>
                    <a:pt x="2568" y="2140"/>
                    <a:pt x="3870" y="2140"/>
                  </a:cubicBezTo>
                  <a:cubicBezTo>
                    <a:pt x="5172" y="2140"/>
                    <a:pt x="6477" y="2302"/>
                    <a:pt x="7761" y="2627"/>
                  </a:cubicBezTo>
                  <a:lnTo>
                    <a:pt x="7761" y="1801"/>
                  </a:lnTo>
                  <a:cubicBezTo>
                    <a:pt x="7023" y="1476"/>
                    <a:pt x="6433" y="945"/>
                    <a:pt x="6079" y="237"/>
                  </a:cubicBezTo>
                  <a:lnTo>
                    <a:pt x="6049" y="237"/>
                  </a:lnTo>
                  <a:lnTo>
                    <a:pt x="59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27"/>
            <p:cNvSpPr/>
            <p:nvPr/>
          </p:nvSpPr>
          <p:spPr>
            <a:xfrm>
              <a:off x="6430975" y="2659425"/>
              <a:ext cx="279625" cy="123225"/>
            </a:xfrm>
            <a:custGeom>
              <a:rect b="b" l="l" r="r" t="t"/>
              <a:pathLst>
                <a:path extrusionOk="0" h="4929" w="11185">
                  <a:moveTo>
                    <a:pt x="2037" y="0"/>
                  </a:moveTo>
                  <a:lnTo>
                    <a:pt x="2037" y="443"/>
                  </a:lnTo>
                  <a:cubicBezTo>
                    <a:pt x="2037" y="1328"/>
                    <a:pt x="1299" y="2036"/>
                    <a:pt x="414" y="2036"/>
                  </a:cubicBezTo>
                  <a:lnTo>
                    <a:pt x="1" y="2036"/>
                  </a:lnTo>
                  <a:lnTo>
                    <a:pt x="1" y="4928"/>
                  </a:lnTo>
                  <a:cubicBezTo>
                    <a:pt x="266" y="4810"/>
                    <a:pt x="562" y="4692"/>
                    <a:pt x="857" y="4603"/>
                  </a:cubicBezTo>
                  <a:lnTo>
                    <a:pt x="857" y="2981"/>
                  </a:lnTo>
                  <a:lnTo>
                    <a:pt x="1565" y="2597"/>
                  </a:lnTo>
                  <a:cubicBezTo>
                    <a:pt x="2007" y="2390"/>
                    <a:pt x="2391" y="2007"/>
                    <a:pt x="2627" y="1564"/>
                  </a:cubicBezTo>
                  <a:lnTo>
                    <a:pt x="2981" y="856"/>
                  </a:lnTo>
                  <a:lnTo>
                    <a:pt x="8204" y="856"/>
                  </a:lnTo>
                  <a:lnTo>
                    <a:pt x="8558" y="1564"/>
                  </a:lnTo>
                  <a:cubicBezTo>
                    <a:pt x="8794" y="2007"/>
                    <a:pt x="9178" y="2390"/>
                    <a:pt x="9620" y="2597"/>
                  </a:cubicBezTo>
                  <a:lnTo>
                    <a:pt x="10329" y="2981"/>
                  </a:lnTo>
                  <a:lnTo>
                    <a:pt x="10329" y="4603"/>
                  </a:lnTo>
                  <a:cubicBezTo>
                    <a:pt x="10624" y="4692"/>
                    <a:pt x="10919" y="4810"/>
                    <a:pt x="11184" y="4928"/>
                  </a:cubicBezTo>
                  <a:lnTo>
                    <a:pt x="11184" y="2036"/>
                  </a:lnTo>
                  <a:lnTo>
                    <a:pt x="10771" y="2036"/>
                  </a:lnTo>
                  <a:cubicBezTo>
                    <a:pt x="9856" y="2036"/>
                    <a:pt x="9119" y="1328"/>
                    <a:pt x="9119" y="443"/>
                  </a:cubicBezTo>
                  <a:lnTo>
                    <a:pt x="91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27"/>
            <p:cNvSpPr/>
            <p:nvPr/>
          </p:nvSpPr>
          <p:spPr>
            <a:xfrm>
              <a:off x="6486300" y="2884425"/>
              <a:ext cx="168225" cy="78950"/>
            </a:xfrm>
            <a:custGeom>
              <a:rect b="b" l="l" r="r" t="t"/>
              <a:pathLst>
                <a:path extrusionOk="0" h="3158" w="6729">
                  <a:moveTo>
                    <a:pt x="3365" y="0"/>
                  </a:moveTo>
                  <a:cubicBezTo>
                    <a:pt x="2236" y="0"/>
                    <a:pt x="1108" y="148"/>
                    <a:pt x="1" y="443"/>
                  </a:cubicBezTo>
                  <a:cubicBezTo>
                    <a:pt x="385" y="1092"/>
                    <a:pt x="916" y="1623"/>
                    <a:pt x="1594" y="1948"/>
                  </a:cubicBezTo>
                  <a:cubicBezTo>
                    <a:pt x="2214" y="2302"/>
                    <a:pt x="2834" y="2685"/>
                    <a:pt x="3365" y="3157"/>
                  </a:cubicBezTo>
                  <a:lnTo>
                    <a:pt x="3630" y="2951"/>
                  </a:lnTo>
                  <a:cubicBezTo>
                    <a:pt x="4103" y="2567"/>
                    <a:pt x="4604" y="2243"/>
                    <a:pt x="5135" y="1948"/>
                  </a:cubicBezTo>
                  <a:cubicBezTo>
                    <a:pt x="5814" y="1623"/>
                    <a:pt x="6345" y="1092"/>
                    <a:pt x="6729" y="443"/>
                  </a:cubicBezTo>
                  <a:cubicBezTo>
                    <a:pt x="5622" y="148"/>
                    <a:pt x="4493" y="0"/>
                    <a:pt x="33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27"/>
            <p:cNvSpPr/>
            <p:nvPr/>
          </p:nvSpPr>
          <p:spPr>
            <a:xfrm>
              <a:off x="6446475" y="2902125"/>
              <a:ext cx="249375" cy="121725"/>
            </a:xfrm>
            <a:custGeom>
              <a:rect b="b" l="l" r="r" t="t"/>
              <a:pathLst>
                <a:path extrusionOk="0" h="4869" w="9975">
                  <a:moveTo>
                    <a:pt x="768" y="0"/>
                  </a:moveTo>
                  <a:cubicBezTo>
                    <a:pt x="502" y="118"/>
                    <a:pt x="237" y="236"/>
                    <a:pt x="1" y="384"/>
                  </a:cubicBezTo>
                  <a:cubicBezTo>
                    <a:pt x="532" y="1417"/>
                    <a:pt x="1358" y="2243"/>
                    <a:pt x="2391" y="2774"/>
                  </a:cubicBezTo>
                  <a:cubicBezTo>
                    <a:pt x="3069" y="3128"/>
                    <a:pt x="3689" y="3600"/>
                    <a:pt x="4250" y="4131"/>
                  </a:cubicBezTo>
                  <a:lnTo>
                    <a:pt x="4987" y="4869"/>
                  </a:lnTo>
                  <a:lnTo>
                    <a:pt x="5725" y="4131"/>
                  </a:lnTo>
                  <a:cubicBezTo>
                    <a:pt x="6256" y="3600"/>
                    <a:pt x="6876" y="3128"/>
                    <a:pt x="7554" y="2774"/>
                  </a:cubicBezTo>
                  <a:cubicBezTo>
                    <a:pt x="8587" y="2243"/>
                    <a:pt x="9443" y="1417"/>
                    <a:pt x="9974" y="384"/>
                  </a:cubicBezTo>
                  <a:cubicBezTo>
                    <a:pt x="9709" y="236"/>
                    <a:pt x="9443" y="118"/>
                    <a:pt x="9177" y="30"/>
                  </a:cubicBezTo>
                  <a:cubicBezTo>
                    <a:pt x="8735" y="885"/>
                    <a:pt x="8027" y="1594"/>
                    <a:pt x="7171" y="2036"/>
                  </a:cubicBezTo>
                  <a:lnTo>
                    <a:pt x="7141" y="2007"/>
                  </a:lnTo>
                  <a:cubicBezTo>
                    <a:pt x="6640" y="2272"/>
                    <a:pt x="6197" y="2567"/>
                    <a:pt x="5784" y="2892"/>
                  </a:cubicBezTo>
                  <a:lnTo>
                    <a:pt x="4958" y="3571"/>
                  </a:lnTo>
                  <a:lnTo>
                    <a:pt x="4161" y="2892"/>
                  </a:lnTo>
                  <a:cubicBezTo>
                    <a:pt x="3719" y="2567"/>
                    <a:pt x="3276" y="2272"/>
                    <a:pt x="2804" y="2007"/>
                  </a:cubicBezTo>
                  <a:cubicBezTo>
                    <a:pt x="1919" y="1564"/>
                    <a:pt x="1210" y="885"/>
                    <a:pt x="7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27"/>
            <p:cNvSpPr/>
            <p:nvPr/>
          </p:nvSpPr>
          <p:spPr>
            <a:xfrm>
              <a:off x="6398525" y="2777075"/>
              <a:ext cx="343800" cy="139825"/>
            </a:xfrm>
            <a:custGeom>
              <a:rect b="b" l="l" r="r" t="t"/>
              <a:pathLst>
                <a:path extrusionOk="0" h="5593" w="13752">
                  <a:moveTo>
                    <a:pt x="6887" y="1"/>
                  </a:moveTo>
                  <a:cubicBezTo>
                    <a:pt x="4397" y="1"/>
                    <a:pt x="1904" y="606"/>
                    <a:pt x="178" y="1815"/>
                  </a:cubicBezTo>
                  <a:lnTo>
                    <a:pt x="1" y="1963"/>
                  </a:lnTo>
                  <a:lnTo>
                    <a:pt x="1" y="5592"/>
                  </a:lnTo>
                  <a:lnTo>
                    <a:pt x="679" y="5120"/>
                  </a:lnTo>
                  <a:cubicBezTo>
                    <a:pt x="2243" y="4014"/>
                    <a:pt x="4559" y="3460"/>
                    <a:pt x="6876" y="3460"/>
                  </a:cubicBezTo>
                  <a:cubicBezTo>
                    <a:pt x="9192" y="3460"/>
                    <a:pt x="11509" y="4014"/>
                    <a:pt x="13072" y="5120"/>
                  </a:cubicBezTo>
                  <a:lnTo>
                    <a:pt x="13751" y="5592"/>
                  </a:lnTo>
                  <a:lnTo>
                    <a:pt x="13751" y="1963"/>
                  </a:lnTo>
                  <a:lnTo>
                    <a:pt x="13574" y="1815"/>
                  </a:lnTo>
                  <a:cubicBezTo>
                    <a:pt x="11863" y="606"/>
                    <a:pt x="9377" y="1"/>
                    <a:pt x="68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4" name="Google Shape;1964;p127"/>
          <p:cNvGrpSpPr/>
          <p:nvPr/>
        </p:nvGrpSpPr>
        <p:grpSpPr>
          <a:xfrm>
            <a:off x="7821992" y="4923154"/>
            <a:ext cx="422466" cy="448789"/>
            <a:chOff x="5807650" y="3249575"/>
            <a:chExt cx="343050" cy="364425"/>
          </a:xfrm>
        </p:grpSpPr>
        <p:sp>
          <p:nvSpPr>
            <p:cNvPr id="1965" name="Google Shape;1965;p127"/>
            <p:cNvSpPr/>
            <p:nvPr/>
          </p:nvSpPr>
          <p:spPr>
            <a:xfrm>
              <a:off x="5807650" y="3528400"/>
              <a:ext cx="106975" cy="85600"/>
            </a:xfrm>
            <a:custGeom>
              <a:rect b="b" l="l" r="r" t="t"/>
              <a:pathLst>
                <a:path extrusionOk="0" h="3424" w="4279">
                  <a:moveTo>
                    <a:pt x="3010" y="827"/>
                  </a:moveTo>
                  <a:lnTo>
                    <a:pt x="3010" y="1683"/>
                  </a:lnTo>
                  <a:lnTo>
                    <a:pt x="1298" y="1683"/>
                  </a:lnTo>
                  <a:lnTo>
                    <a:pt x="1298" y="827"/>
                  </a:lnTo>
                  <a:close/>
                  <a:moveTo>
                    <a:pt x="0" y="1"/>
                  </a:moveTo>
                  <a:lnTo>
                    <a:pt x="0" y="3424"/>
                  </a:lnTo>
                  <a:lnTo>
                    <a:pt x="4279" y="3424"/>
                  </a:lnTo>
                  <a:lnTo>
                    <a:pt x="427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27"/>
            <p:cNvSpPr/>
            <p:nvPr/>
          </p:nvSpPr>
          <p:spPr>
            <a:xfrm>
              <a:off x="5807650" y="3249575"/>
              <a:ext cx="107725" cy="257475"/>
            </a:xfrm>
            <a:custGeom>
              <a:rect b="b" l="l" r="r" t="t"/>
              <a:pathLst>
                <a:path extrusionOk="0" h="10299" w="4309">
                  <a:moveTo>
                    <a:pt x="3010" y="1712"/>
                  </a:moveTo>
                  <a:lnTo>
                    <a:pt x="3010" y="2597"/>
                  </a:lnTo>
                  <a:lnTo>
                    <a:pt x="1298" y="2597"/>
                  </a:lnTo>
                  <a:lnTo>
                    <a:pt x="1298" y="1712"/>
                  </a:lnTo>
                  <a:close/>
                  <a:moveTo>
                    <a:pt x="3010" y="3423"/>
                  </a:moveTo>
                  <a:lnTo>
                    <a:pt x="3010" y="4279"/>
                  </a:lnTo>
                  <a:lnTo>
                    <a:pt x="1298" y="4279"/>
                  </a:lnTo>
                  <a:lnTo>
                    <a:pt x="1298" y="3423"/>
                  </a:lnTo>
                  <a:close/>
                  <a:moveTo>
                    <a:pt x="0" y="0"/>
                  </a:moveTo>
                  <a:lnTo>
                    <a:pt x="0" y="10298"/>
                  </a:lnTo>
                  <a:lnTo>
                    <a:pt x="1712" y="10298"/>
                  </a:lnTo>
                  <a:lnTo>
                    <a:pt x="1712" y="5164"/>
                  </a:lnTo>
                  <a:lnTo>
                    <a:pt x="2597" y="5164"/>
                  </a:lnTo>
                  <a:lnTo>
                    <a:pt x="2597" y="10298"/>
                  </a:lnTo>
                  <a:lnTo>
                    <a:pt x="4308" y="10298"/>
                  </a:lnTo>
                  <a:lnTo>
                    <a:pt x="43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27"/>
            <p:cNvSpPr/>
            <p:nvPr/>
          </p:nvSpPr>
          <p:spPr>
            <a:xfrm>
              <a:off x="6043700" y="3249575"/>
              <a:ext cx="107000" cy="257475"/>
            </a:xfrm>
            <a:custGeom>
              <a:rect b="b" l="l" r="r" t="t"/>
              <a:pathLst>
                <a:path extrusionOk="0" h="10299" w="4280">
                  <a:moveTo>
                    <a:pt x="3010" y="1712"/>
                  </a:moveTo>
                  <a:lnTo>
                    <a:pt x="3010" y="2567"/>
                  </a:lnTo>
                  <a:lnTo>
                    <a:pt x="1299" y="2567"/>
                  </a:lnTo>
                  <a:lnTo>
                    <a:pt x="1299" y="1712"/>
                  </a:lnTo>
                  <a:close/>
                  <a:moveTo>
                    <a:pt x="3010" y="3423"/>
                  </a:moveTo>
                  <a:lnTo>
                    <a:pt x="3010" y="4279"/>
                  </a:lnTo>
                  <a:lnTo>
                    <a:pt x="1299" y="4279"/>
                  </a:lnTo>
                  <a:lnTo>
                    <a:pt x="1299" y="3423"/>
                  </a:lnTo>
                  <a:close/>
                  <a:moveTo>
                    <a:pt x="1" y="0"/>
                  </a:moveTo>
                  <a:lnTo>
                    <a:pt x="1" y="10298"/>
                  </a:lnTo>
                  <a:lnTo>
                    <a:pt x="1712" y="10298"/>
                  </a:lnTo>
                  <a:lnTo>
                    <a:pt x="1712" y="5164"/>
                  </a:lnTo>
                  <a:lnTo>
                    <a:pt x="2568" y="5164"/>
                  </a:lnTo>
                  <a:lnTo>
                    <a:pt x="2568" y="10298"/>
                  </a:lnTo>
                  <a:lnTo>
                    <a:pt x="4279" y="10298"/>
                  </a:lnTo>
                  <a:lnTo>
                    <a:pt x="42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27"/>
            <p:cNvSpPr/>
            <p:nvPr/>
          </p:nvSpPr>
          <p:spPr>
            <a:xfrm>
              <a:off x="6043700" y="3528400"/>
              <a:ext cx="107000" cy="85600"/>
            </a:xfrm>
            <a:custGeom>
              <a:rect b="b" l="l" r="r" t="t"/>
              <a:pathLst>
                <a:path extrusionOk="0" h="3424" w="4280">
                  <a:moveTo>
                    <a:pt x="3010" y="857"/>
                  </a:moveTo>
                  <a:lnTo>
                    <a:pt x="3010" y="1712"/>
                  </a:lnTo>
                  <a:lnTo>
                    <a:pt x="1299" y="1712"/>
                  </a:lnTo>
                  <a:lnTo>
                    <a:pt x="1299" y="857"/>
                  </a:lnTo>
                  <a:close/>
                  <a:moveTo>
                    <a:pt x="1" y="1"/>
                  </a:moveTo>
                  <a:lnTo>
                    <a:pt x="1" y="2568"/>
                  </a:lnTo>
                  <a:lnTo>
                    <a:pt x="1" y="3424"/>
                  </a:lnTo>
                  <a:lnTo>
                    <a:pt x="4279" y="3424"/>
                  </a:lnTo>
                  <a:lnTo>
                    <a:pt x="427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27"/>
            <p:cNvSpPr/>
            <p:nvPr/>
          </p:nvSpPr>
          <p:spPr>
            <a:xfrm>
              <a:off x="5936725" y="3528400"/>
              <a:ext cx="85600" cy="85600"/>
            </a:xfrm>
            <a:custGeom>
              <a:rect b="b" l="l" r="r" t="t"/>
              <a:pathLst>
                <a:path extrusionOk="0" h="3424" w="3424">
                  <a:moveTo>
                    <a:pt x="2598" y="857"/>
                  </a:moveTo>
                  <a:lnTo>
                    <a:pt x="2598" y="1712"/>
                  </a:lnTo>
                  <a:lnTo>
                    <a:pt x="857" y="1712"/>
                  </a:lnTo>
                  <a:lnTo>
                    <a:pt x="857" y="857"/>
                  </a:lnTo>
                  <a:close/>
                  <a:moveTo>
                    <a:pt x="1" y="1"/>
                  </a:moveTo>
                  <a:lnTo>
                    <a:pt x="1" y="2568"/>
                  </a:lnTo>
                  <a:lnTo>
                    <a:pt x="1" y="3424"/>
                  </a:lnTo>
                  <a:lnTo>
                    <a:pt x="3424" y="3424"/>
                  </a:lnTo>
                  <a:lnTo>
                    <a:pt x="34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27"/>
            <p:cNvSpPr/>
            <p:nvPr/>
          </p:nvSpPr>
          <p:spPr>
            <a:xfrm>
              <a:off x="5936725" y="3249575"/>
              <a:ext cx="85600" cy="257475"/>
            </a:xfrm>
            <a:custGeom>
              <a:rect b="b" l="l" r="r" t="t"/>
              <a:pathLst>
                <a:path extrusionOk="0" h="10299" w="3424">
                  <a:moveTo>
                    <a:pt x="2598" y="1712"/>
                  </a:moveTo>
                  <a:lnTo>
                    <a:pt x="2598" y="2597"/>
                  </a:lnTo>
                  <a:lnTo>
                    <a:pt x="857" y="2597"/>
                  </a:lnTo>
                  <a:lnTo>
                    <a:pt x="857" y="1712"/>
                  </a:lnTo>
                  <a:close/>
                  <a:moveTo>
                    <a:pt x="2598" y="3423"/>
                  </a:moveTo>
                  <a:lnTo>
                    <a:pt x="2598" y="4279"/>
                  </a:lnTo>
                  <a:lnTo>
                    <a:pt x="857" y="4279"/>
                  </a:lnTo>
                  <a:lnTo>
                    <a:pt x="857" y="3423"/>
                  </a:lnTo>
                  <a:close/>
                  <a:moveTo>
                    <a:pt x="1" y="0"/>
                  </a:moveTo>
                  <a:lnTo>
                    <a:pt x="1" y="856"/>
                  </a:lnTo>
                  <a:lnTo>
                    <a:pt x="1" y="10298"/>
                  </a:lnTo>
                  <a:lnTo>
                    <a:pt x="1299" y="10298"/>
                  </a:lnTo>
                  <a:lnTo>
                    <a:pt x="1299" y="5164"/>
                  </a:lnTo>
                  <a:lnTo>
                    <a:pt x="2155" y="5164"/>
                  </a:lnTo>
                  <a:lnTo>
                    <a:pt x="2155" y="10298"/>
                  </a:lnTo>
                  <a:lnTo>
                    <a:pt x="3424" y="10298"/>
                  </a:lnTo>
                  <a:lnTo>
                    <a:pt x="34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1" name="Google Shape;1971;p127"/>
          <p:cNvGrpSpPr/>
          <p:nvPr/>
        </p:nvGrpSpPr>
        <p:grpSpPr>
          <a:xfrm>
            <a:off x="7038881" y="4900432"/>
            <a:ext cx="447897" cy="448820"/>
            <a:chOff x="5171750" y="3231125"/>
            <a:chExt cx="363700" cy="364450"/>
          </a:xfrm>
        </p:grpSpPr>
        <p:sp>
          <p:nvSpPr>
            <p:cNvPr id="1972" name="Google Shape;1972;p127"/>
            <p:cNvSpPr/>
            <p:nvPr/>
          </p:nvSpPr>
          <p:spPr>
            <a:xfrm>
              <a:off x="5171750" y="3231125"/>
              <a:ext cx="363700" cy="236075"/>
            </a:xfrm>
            <a:custGeom>
              <a:rect b="b" l="l" r="r" t="t"/>
              <a:pathLst>
                <a:path extrusionOk="0" h="9443" w="14548">
                  <a:moveTo>
                    <a:pt x="4279" y="0"/>
                  </a:moveTo>
                  <a:lnTo>
                    <a:pt x="4279" y="856"/>
                  </a:lnTo>
                  <a:lnTo>
                    <a:pt x="6404" y="856"/>
                  </a:lnTo>
                  <a:lnTo>
                    <a:pt x="6404" y="3866"/>
                  </a:lnTo>
                  <a:lnTo>
                    <a:pt x="1" y="3866"/>
                  </a:lnTo>
                  <a:lnTo>
                    <a:pt x="1" y="9443"/>
                  </a:lnTo>
                  <a:lnTo>
                    <a:pt x="1329" y="9443"/>
                  </a:lnTo>
                  <a:cubicBezTo>
                    <a:pt x="1299" y="9207"/>
                    <a:pt x="1270" y="9000"/>
                    <a:pt x="1270" y="8794"/>
                  </a:cubicBezTo>
                  <a:cubicBezTo>
                    <a:pt x="1270" y="6522"/>
                    <a:pt x="3099" y="4722"/>
                    <a:pt x="5342" y="4722"/>
                  </a:cubicBezTo>
                  <a:cubicBezTo>
                    <a:pt x="7584" y="4722"/>
                    <a:pt x="9414" y="6522"/>
                    <a:pt x="9414" y="8794"/>
                  </a:cubicBezTo>
                  <a:cubicBezTo>
                    <a:pt x="9414" y="9000"/>
                    <a:pt x="9384" y="9207"/>
                    <a:pt x="9355" y="9443"/>
                  </a:cubicBezTo>
                  <a:lnTo>
                    <a:pt x="14548" y="9443"/>
                  </a:lnTo>
                  <a:lnTo>
                    <a:pt x="14548" y="6433"/>
                  </a:lnTo>
                  <a:lnTo>
                    <a:pt x="12836" y="6433"/>
                  </a:lnTo>
                  <a:lnTo>
                    <a:pt x="12836" y="7702"/>
                  </a:lnTo>
                  <a:lnTo>
                    <a:pt x="11981" y="7702"/>
                  </a:lnTo>
                  <a:lnTo>
                    <a:pt x="11981" y="6433"/>
                  </a:lnTo>
                  <a:lnTo>
                    <a:pt x="10269" y="6433"/>
                  </a:lnTo>
                  <a:lnTo>
                    <a:pt x="10269" y="5577"/>
                  </a:lnTo>
                  <a:lnTo>
                    <a:pt x="14548" y="5577"/>
                  </a:lnTo>
                  <a:lnTo>
                    <a:pt x="14548" y="3866"/>
                  </a:lnTo>
                  <a:lnTo>
                    <a:pt x="8145" y="3866"/>
                  </a:lnTo>
                  <a:lnTo>
                    <a:pt x="8145" y="856"/>
                  </a:lnTo>
                  <a:lnTo>
                    <a:pt x="10269" y="856"/>
                  </a:lnTo>
                  <a:lnTo>
                    <a:pt x="102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27"/>
            <p:cNvSpPr/>
            <p:nvPr/>
          </p:nvSpPr>
          <p:spPr>
            <a:xfrm>
              <a:off x="5197575" y="3370300"/>
              <a:ext cx="216175" cy="225275"/>
            </a:xfrm>
            <a:custGeom>
              <a:rect b="b" l="l" r="r" t="t"/>
              <a:pathLst>
                <a:path extrusionOk="0" h="9011" w="8647">
                  <a:moveTo>
                    <a:pt x="4306" y="1718"/>
                  </a:moveTo>
                  <a:cubicBezTo>
                    <a:pt x="5076" y="1718"/>
                    <a:pt x="5813" y="2311"/>
                    <a:pt x="5813" y="3227"/>
                  </a:cubicBezTo>
                  <a:cubicBezTo>
                    <a:pt x="5813" y="4053"/>
                    <a:pt x="5135" y="4731"/>
                    <a:pt x="4309" y="4731"/>
                  </a:cubicBezTo>
                  <a:cubicBezTo>
                    <a:pt x="2981" y="4731"/>
                    <a:pt x="2302" y="3109"/>
                    <a:pt x="3246" y="2164"/>
                  </a:cubicBezTo>
                  <a:cubicBezTo>
                    <a:pt x="3554" y="1857"/>
                    <a:pt x="3934" y="1718"/>
                    <a:pt x="4306" y="1718"/>
                  </a:cubicBezTo>
                  <a:close/>
                  <a:moveTo>
                    <a:pt x="4327" y="0"/>
                  </a:moveTo>
                  <a:cubicBezTo>
                    <a:pt x="3972" y="0"/>
                    <a:pt x="3608" y="60"/>
                    <a:pt x="3246" y="187"/>
                  </a:cubicBezTo>
                  <a:cubicBezTo>
                    <a:pt x="1151" y="896"/>
                    <a:pt x="414" y="3492"/>
                    <a:pt x="1800" y="5233"/>
                  </a:cubicBezTo>
                  <a:lnTo>
                    <a:pt x="0" y="9010"/>
                  </a:lnTo>
                  <a:lnTo>
                    <a:pt x="8646" y="9010"/>
                  </a:lnTo>
                  <a:lnTo>
                    <a:pt x="6817" y="5233"/>
                  </a:lnTo>
                  <a:cubicBezTo>
                    <a:pt x="7289" y="4643"/>
                    <a:pt x="7525" y="3935"/>
                    <a:pt x="7525" y="3227"/>
                  </a:cubicBezTo>
                  <a:cubicBezTo>
                    <a:pt x="7525" y="1371"/>
                    <a:pt x="6030" y="0"/>
                    <a:pt x="43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27"/>
            <p:cNvSpPr/>
            <p:nvPr/>
          </p:nvSpPr>
          <p:spPr>
            <a:xfrm>
              <a:off x="5283875" y="3434725"/>
              <a:ext cx="37650" cy="32150"/>
            </a:xfrm>
            <a:custGeom>
              <a:rect b="b" l="l" r="r" t="t"/>
              <a:pathLst>
                <a:path extrusionOk="0" h="1286" w="1506">
                  <a:moveTo>
                    <a:pt x="857" y="0"/>
                  </a:moveTo>
                  <a:cubicBezTo>
                    <a:pt x="296" y="0"/>
                    <a:pt x="1" y="709"/>
                    <a:pt x="414" y="1092"/>
                  </a:cubicBezTo>
                  <a:cubicBezTo>
                    <a:pt x="538" y="1226"/>
                    <a:pt x="697" y="1286"/>
                    <a:pt x="855" y="1286"/>
                  </a:cubicBezTo>
                  <a:cubicBezTo>
                    <a:pt x="1183" y="1286"/>
                    <a:pt x="1506" y="1028"/>
                    <a:pt x="1506" y="650"/>
                  </a:cubicBezTo>
                  <a:cubicBezTo>
                    <a:pt x="1506" y="296"/>
                    <a:pt x="1211" y="0"/>
                    <a:pt x="8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5" name="Google Shape;1975;p127"/>
          <p:cNvGrpSpPr/>
          <p:nvPr/>
        </p:nvGrpSpPr>
        <p:grpSpPr>
          <a:xfrm>
            <a:off x="8537863" y="3164814"/>
            <a:ext cx="447897" cy="448820"/>
            <a:chOff x="6388950" y="2069275"/>
            <a:chExt cx="363700" cy="364450"/>
          </a:xfrm>
        </p:grpSpPr>
        <p:sp>
          <p:nvSpPr>
            <p:cNvPr id="1976" name="Google Shape;1976;p127"/>
            <p:cNvSpPr/>
            <p:nvPr/>
          </p:nvSpPr>
          <p:spPr>
            <a:xfrm>
              <a:off x="6388950" y="2069275"/>
              <a:ext cx="363700" cy="364450"/>
            </a:xfrm>
            <a:custGeom>
              <a:rect b="b" l="l" r="r" t="t"/>
              <a:pathLst>
                <a:path extrusionOk="0" h="14578" w="14548">
                  <a:moveTo>
                    <a:pt x="7288" y="886"/>
                  </a:moveTo>
                  <a:cubicBezTo>
                    <a:pt x="7554" y="886"/>
                    <a:pt x="8026" y="1417"/>
                    <a:pt x="8380" y="2597"/>
                  </a:cubicBezTo>
                  <a:cubicBezTo>
                    <a:pt x="8410" y="2715"/>
                    <a:pt x="8469" y="2833"/>
                    <a:pt x="8498" y="2981"/>
                  </a:cubicBezTo>
                  <a:cubicBezTo>
                    <a:pt x="8085" y="3246"/>
                    <a:pt x="7701" y="3541"/>
                    <a:pt x="7288" y="3866"/>
                  </a:cubicBezTo>
                  <a:cubicBezTo>
                    <a:pt x="6875" y="3541"/>
                    <a:pt x="6462" y="3246"/>
                    <a:pt x="6049" y="2981"/>
                  </a:cubicBezTo>
                  <a:cubicBezTo>
                    <a:pt x="6079" y="2833"/>
                    <a:pt x="6138" y="2715"/>
                    <a:pt x="6167" y="2597"/>
                  </a:cubicBezTo>
                  <a:cubicBezTo>
                    <a:pt x="6551" y="1417"/>
                    <a:pt x="6993" y="886"/>
                    <a:pt x="7288" y="886"/>
                  </a:cubicBezTo>
                  <a:close/>
                  <a:moveTo>
                    <a:pt x="5842" y="3866"/>
                  </a:moveTo>
                  <a:cubicBezTo>
                    <a:pt x="6108" y="4043"/>
                    <a:pt x="6344" y="4220"/>
                    <a:pt x="6580" y="4427"/>
                  </a:cubicBezTo>
                  <a:cubicBezTo>
                    <a:pt x="6462" y="4545"/>
                    <a:pt x="6344" y="4633"/>
                    <a:pt x="6226" y="4751"/>
                  </a:cubicBezTo>
                  <a:lnTo>
                    <a:pt x="5724" y="4781"/>
                  </a:lnTo>
                  <a:cubicBezTo>
                    <a:pt x="5754" y="4486"/>
                    <a:pt x="5783" y="4161"/>
                    <a:pt x="5842" y="3866"/>
                  </a:cubicBezTo>
                  <a:close/>
                  <a:moveTo>
                    <a:pt x="8705" y="3866"/>
                  </a:moveTo>
                  <a:cubicBezTo>
                    <a:pt x="8764" y="4161"/>
                    <a:pt x="8793" y="4486"/>
                    <a:pt x="8852" y="4781"/>
                  </a:cubicBezTo>
                  <a:lnTo>
                    <a:pt x="8321" y="4751"/>
                  </a:lnTo>
                  <a:lnTo>
                    <a:pt x="7967" y="4427"/>
                  </a:lnTo>
                  <a:cubicBezTo>
                    <a:pt x="8233" y="4220"/>
                    <a:pt x="8469" y="4043"/>
                    <a:pt x="8705" y="3866"/>
                  </a:cubicBezTo>
                  <a:close/>
                  <a:moveTo>
                    <a:pt x="10711" y="2774"/>
                  </a:moveTo>
                  <a:cubicBezTo>
                    <a:pt x="10800" y="3335"/>
                    <a:pt x="11213" y="3748"/>
                    <a:pt x="11773" y="3836"/>
                  </a:cubicBezTo>
                  <a:cubicBezTo>
                    <a:pt x="11596" y="4279"/>
                    <a:pt x="11419" y="4692"/>
                    <a:pt x="11183" y="5076"/>
                  </a:cubicBezTo>
                  <a:cubicBezTo>
                    <a:pt x="10711" y="4987"/>
                    <a:pt x="10210" y="4899"/>
                    <a:pt x="9708" y="4840"/>
                  </a:cubicBezTo>
                  <a:cubicBezTo>
                    <a:pt x="9649" y="4338"/>
                    <a:pt x="9560" y="3836"/>
                    <a:pt x="9472" y="3364"/>
                  </a:cubicBezTo>
                  <a:cubicBezTo>
                    <a:pt x="9855" y="3128"/>
                    <a:pt x="10269" y="2951"/>
                    <a:pt x="10711" y="2774"/>
                  </a:cubicBezTo>
                  <a:close/>
                  <a:moveTo>
                    <a:pt x="3836" y="2804"/>
                  </a:moveTo>
                  <a:cubicBezTo>
                    <a:pt x="4249" y="2951"/>
                    <a:pt x="4692" y="3158"/>
                    <a:pt x="5075" y="3394"/>
                  </a:cubicBezTo>
                  <a:cubicBezTo>
                    <a:pt x="4987" y="3866"/>
                    <a:pt x="4898" y="4368"/>
                    <a:pt x="4839" y="4869"/>
                  </a:cubicBezTo>
                  <a:cubicBezTo>
                    <a:pt x="4308" y="4928"/>
                    <a:pt x="3806" y="4987"/>
                    <a:pt x="3364" y="5105"/>
                  </a:cubicBezTo>
                  <a:cubicBezTo>
                    <a:pt x="3133" y="4701"/>
                    <a:pt x="2930" y="4296"/>
                    <a:pt x="2783" y="3864"/>
                  </a:cubicBezTo>
                  <a:lnTo>
                    <a:pt x="2783" y="3864"/>
                  </a:lnTo>
                  <a:cubicBezTo>
                    <a:pt x="3310" y="3772"/>
                    <a:pt x="3748" y="3332"/>
                    <a:pt x="3836" y="2804"/>
                  </a:cubicBezTo>
                  <a:close/>
                  <a:moveTo>
                    <a:pt x="4780" y="5725"/>
                  </a:moveTo>
                  <a:cubicBezTo>
                    <a:pt x="4780" y="5902"/>
                    <a:pt x="4751" y="6049"/>
                    <a:pt x="4751" y="6227"/>
                  </a:cubicBezTo>
                  <a:cubicBezTo>
                    <a:pt x="4633" y="6345"/>
                    <a:pt x="4515" y="6492"/>
                    <a:pt x="4397" y="6610"/>
                  </a:cubicBezTo>
                  <a:cubicBezTo>
                    <a:pt x="4220" y="6345"/>
                    <a:pt x="4043" y="6108"/>
                    <a:pt x="3865" y="5872"/>
                  </a:cubicBezTo>
                  <a:cubicBezTo>
                    <a:pt x="4161" y="5813"/>
                    <a:pt x="4456" y="5754"/>
                    <a:pt x="4780" y="5725"/>
                  </a:cubicBezTo>
                  <a:close/>
                  <a:moveTo>
                    <a:pt x="9767" y="5725"/>
                  </a:moveTo>
                  <a:lnTo>
                    <a:pt x="9767" y="5725"/>
                  </a:lnTo>
                  <a:cubicBezTo>
                    <a:pt x="10092" y="5754"/>
                    <a:pt x="10387" y="5813"/>
                    <a:pt x="10682" y="5872"/>
                  </a:cubicBezTo>
                  <a:cubicBezTo>
                    <a:pt x="10534" y="6108"/>
                    <a:pt x="10357" y="6345"/>
                    <a:pt x="10151" y="6610"/>
                  </a:cubicBezTo>
                  <a:cubicBezTo>
                    <a:pt x="10033" y="6463"/>
                    <a:pt x="9915" y="6345"/>
                    <a:pt x="9796" y="6227"/>
                  </a:cubicBezTo>
                  <a:cubicBezTo>
                    <a:pt x="9796" y="6049"/>
                    <a:pt x="9796" y="5902"/>
                    <a:pt x="9767" y="5725"/>
                  </a:cubicBezTo>
                  <a:close/>
                  <a:moveTo>
                    <a:pt x="2980" y="6079"/>
                  </a:moveTo>
                  <a:cubicBezTo>
                    <a:pt x="3216" y="6463"/>
                    <a:pt x="3511" y="6876"/>
                    <a:pt x="3836" y="7289"/>
                  </a:cubicBezTo>
                  <a:cubicBezTo>
                    <a:pt x="3511" y="7702"/>
                    <a:pt x="3216" y="8115"/>
                    <a:pt x="2951" y="8499"/>
                  </a:cubicBezTo>
                  <a:lnTo>
                    <a:pt x="2567" y="8381"/>
                  </a:lnTo>
                  <a:cubicBezTo>
                    <a:pt x="1387" y="8026"/>
                    <a:pt x="856" y="7584"/>
                    <a:pt x="856" y="7289"/>
                  </a:cubicBezTo>
                  <a:cubicBezTo>
                    <a:pt x="856" y="6994"/>
                    <a:pt x="1387" y="6551"/>
                    <a:pt x="2567" y="6167"/>
                  </a:cubicBezTo>
                  <a:cubicBezTo>
                    <a:pt x="2685" y="6138"/>
                    <a:pt x="2833" y="6108"/>
                    <a:pt x="2980" y="6079"/>
                  </a:cubicBezTo>
                  <a:close/>
                  <a:moveTo>
                    <a:pt x="11567" y="6079"/>
                  </a:moveTo>
                  <a:cubicBezTo>
                    <a:pt x="11714" y="6108"/>
                    <a:pt x="11862" y="6138"/>
                    <a:pt x="11980" y="6197"/>
                  </a:cubicBezTo>
                  <a:lnTo>
                    <a:pt x="11980" y="6167"/>
                  </a:lnTo>
                  <a:cubicBezTo>
                    <a:pt x="13160" y="6551"/>
                    <a:pt x="13691" y="6994"/>
                    <a:pt x="13691" y="7289"/>
                  </a:cubicBezTo>
                  <a:cubicBezTo>
                    <a:pt x="13691" y="7584"/>
                    <a:pt x="13160" y="8026"/>
                    <a:pt x="11980" y="8410"/>
                  </a:cubicBezTo>
                  <a:lnTo>
                    <a:pt x="11567" y="8499"/>
                  </a:lnTo>
                  <a:cubicBezTo>
                    <a:pt x="11331" y="8115"/>
                    <a:pt x="11036" y="7702"/>
                    <a:pt x="10711" y="7289"/>
                  </a:cubicBezTo>
                  <a:cubicBezTo>
                    <a:pt x="11036" y="6876"/>
                    <a:pt x="11331" y="6463"/>
                    <a:pt x="11567" y="6079"/>
                  </a:cubicBezTo>
                  <a:close/>
                  <a:moveTo>
                    <a:pt x="4397" y="7967"/>
                  </a:moveTo>
                  <a:cubicBezTo>
                    <a:pt x="4515" y="8115"/>
                    <a:pt x="4633" y="8233"/>
                    <a:pt x="4751" y="8351"/>
                  </a:cubicBezTo>
                  <a:cubicBezTo>
                    <a:pt x="4751" y="8499"/>
                    <a:pt x="4751" y="8676"/>
                    <a:pt x="4780" y="8853"/>
                  </a:cubicBezTo>
                  <a:cubicBezTo>
                    <a:pt x="4456" y="8823"/>
                    <a:pt x="4161" y="8764"/>
                    <a:pt x="3865" y="8705"/>
                  </a:cubicBezTo>
                  <a:cubicBezTo>
                    <a:pt x="4043" y="8469"/>
                    <a:pt x="4220" y="8203"/>
                    <a:pt x="4397" y="7967"/>
                  </a:cubicBezTo>
                  <a:close/>
                  <a:moveTo>
                    <a:pt x="10151" y="7967"/>
                  </a:moveTo>
                  <a:cubicBezTo>
                    <a:pt x="10357" y="8233"/>
                    <a:pt x="10505" y="8499"/>
                    <a:pt x="10682" y="8705"/>
                  </a:cubicBezTo>
                  <a:cubicBezTo>
                    <a:pt x="10387" y="8764"/>
                    <a:pt x="10092" y="8823"/>
                    <a:pt x="9767" y="8853"/>
                  </a:cubicBezTo>
                  <a:cubicBezTo>
                    <a:pt x="9767" y="8676"/>
                    <a:pt x="9796" y="8528"/>
                    <a:pt x="9796" y="8351"/>
                  </a:cubicBezTo>
                  <a:cubicBezTo>
                    <a:pt x="9915" y="8203"/>
                    <a:pt x="10033" y="8085"/>
                    <a:pt x="10151" y="7967"/>
                  </a:cubicBezTo>
                  <a:close/>
                  <a:moveTo>
                    <a:pt x="7967" y="5577"/>
                  </a:moveTo>
                  <a:cubicBezTo>
                    <a:pt x="8292" y="5902"/>
                    <a:pt x="8616" y="6227"/>
                    <a:pt x="8970" y="6581"/>
                  </a:cubicBezTo>
                  <a:lnTo>
                    <a:pt x="8970" y="7997"/>
                  </a:lnTo>
                  <a:cubicBezTo>
                    <a:pt x="8793" y="8174"/>
                    <a:pt x="8321" y="8646"/>
                    <a:pt x="7967" y="9000"/>
                  </a:cubicBezTo>
                  <a:lnTo>
                    <a:pt x="6551" y="9000"/>
                  </a:lnTo>
                  <a:cubicBezTo>
                    <a:pt x="6197" y="8676"/>
                    <a:pt x="5901" y="8351"/>
                    <a:pt x="5547" y="7997"/>
                  </a:cubicBezTo>
                  <a:lnTo>
                    <a:pt x="5547" y="6581"/>
                  </a:lnTo>
                  <a:cubicBezTo>
                    <a:pt x="5872" y="6227"/>
                    <a:pt x="6197" y="5902"/>
                    <a:pt x="6551" y="5577"/>
                  </a:cubicBezTo>
                  <a:close/>
                  <a:moveTo>
                    <a:pt x="5724" y="9797"/>
                  </a:moveTo>
                  <a:lnTo>
                    <a:pt x="6226" y="9826"/>
                  </a:lnTo>
                  <a:cubicBezTo>
                    <a:pt x="6344" y="9944"/>
                    <a:pt x="6462" y="10062"/>
                    <a:pt x="6580" y="10151"/>
                  </a:cubicBezTo>
                  <a:cubicBezTo>
                    <a:pt x="6344" y="10358"/>
                    <a:pt x="6079" y="10535"/>
                    <a:pt x="5842" y="10712"/>
                  </a:cubicBezTo>
                  <a:cubicBezTo>
                    <a:pt x="5783" y="10417"/>
                    <a:pt x="5754" y="10092"/>
                    <a:pt x="5724" y="9797"/>
                  </a:cubicBezTo>
                  <a:close/>
                  <a:moveTo>
                    <a:pt x="8823" y="9797"/>
                  </a:moveTo>
                  <a:cubicBezTo>
                    <a:pt x="8793" y="10092"/>
                    <a:pt x="8764" y="10417"/>
                    <a:pt x="8705" y="10712"/>
                  </a:cubicBezTo>
                  <a:cubicBezTo>
                    <a:pt x="8469" y="10535"/>
                    <a:pt x="8203" y="10358"/>
                    <a:pt x="7967" y="10151"/>
                  </a:cubicBezTo>
                  <a:lnTo>
                    <a:pt x="8321" y="9826"/>
                  </a:lnTo>
                  <a:lnTo>
                    <a:pt x="8823" y="9797"/>
                  </a:lnTo>
                  <a:close/>
                  <a:moveTo>
                    <a:pt x="11183" y="9502"/>
                  </a:moveTo>
                  <a:cubicBezTo>
                    <a:pt x="11419" y="9885"/>
                    <a:pt x="11626" y="10299"/>
                    <a:pt x="11803" y="10741"/>
                  </a:cubicBezTo>
                  <a:cubicBezTo>
                    <a:pt x="11242" y="10830"/>
                    <a:pt x="10800" y="11243"/>
                    <a:pt x="10711" y="11803"/>
                  </a:cubicBezTo>
                  <a:cubicBezTo>
                    <a:pt x="10298" y="11656"/>
                    <a:pt x="9855" y="11449"/>
                    <a:pt x="9472" y="11213"/>
                  </a:cubicBezTo>
                  <a:cubicBezTo>
                    <a:pt x="9560" y="10741"/>
                    <a:pt x="9649" y="10239"/>
                    <a:pt x="9708" y="9738"/>
                  </a:cubicBezTo>
                  <a:cubicBezTo>
                    <a:pt x="10239" y="9679"/>
                    <a:pt x="10741" y="9590"/>
                    <a:pt x="11183" y="9502"/>
                  </a:cubicBezTo>
                  <a:close/>
                  <a:moveTo>
                    <a:pt x="3364" y="9472"/>
                  </a:moveTo>
                  <a:cubicBezTo>
                    <a:pt x="3836" y="9561"/>
                    <a:pt x="4338" y="9649"/>
                    <a:pt x="4839" y="9708"/>
                  </a:cubicBezTo>
                  <a:cubicBezTo>
                    <a:pt x="4898" y="10239"/>
                    <a:pt x="4987" y="10741"/>
                    <a:pt x="5075" y="11184"/>
                  </a:cubicBezTo>
                  <a:lnTo>
                    <a:pt x="4721" y="11390"/>
                  </a:lnTo>
                  <a:lnTo>
                    <a:pt x="4721" y="11420"/>
                  </a:lnTo>
                  <a:cubicBezTo>
                    <a:pt x="3999" y="11791"/>
                    <a:pt x="3457" y="11942"/>
                    <a:pt x="3113" y="11942"/>
                  </a:cubicBezTo>
                  <a:cubicBezTo>
                    <a:pt x="2938" y="11942"/>
                    <a:pt x="2814" y="11903"/>
                    <a:pt x="2744" y="11833"/>
                  </a:cubicBezTo>
                  <a:cubicBezTo>
                    <a:pt x="2538" y="11626"/>
                    <a:pt x="2597" y="10948"/>
                    <a:pt x="3157" y="9856"/>
                  </a:cubicBezTo>
                  <a:cubicBezTo>
                    <a:pt x="3246" y="9738"/>
                    <a:pt x="3305" y="9620"/>
                    <a:pt x="3364" y="9472"/>
                  </a:cubicBezTo>
                  <a:close/>
                  <a:moveTo>
                    <a:pt x="7288" y="10741"/>
                  </a:moveTo>
                  <a:cubicBezTo>
                    <a:pt x="7701" y="11066"/>
                    <a:pt x="8115" y="11361"/>
                    <a:pt x="8498" y="11626"/>
                  </a:cubicBezTo>
                  <a:cubicBezTo>
                    <a:pt x="8469" y="11744"/>
                    <a:pt x="8439" y="11892"/>
                    <a:pt x="8380" y="12010"/>
                  </a:cubicBezTo>
                  <a:lnTo>
                    <a:pt x="8410" y="12010"/>
                  </a:lnTo>
                  <a:cubicBezTo>
                    <a:pt x="8026" y="13190"/>
                    <a:pt x="7583" y="13721"/>
                    <a:pt x="7288" y="13721"/>
                  </a:cubicBezTo>
                  <a:cubicBezTo>
                    <a:pt x="6993" y="13721"/>
                    <a:pt x="6551" y="13190"/>
                    <a:pt x="6197" y="12010"/>
                  </a:cubicBezTo>
                  <a:cubicBezTo>
                    <a:pt x="6138" y="11892"/>
                    <a:pt x="6108" y="11744"/>
                    <a:pt x="6079" y="11626"/>
                  </a:cubicBezTo>
                  <a:cubicBezTo>
                    <a:pt x="6462" y="11361"/>
                    <a:pt x="6875" y="11066"/>
                    <a:pt x="7288" y="10741"/>
                  </a:cubicBezTo>
                  <a:close/>
                  <a:moveTo>
                    <a:pt x="7288" y="0"/>
                  </a:moveTo>
                  <a:cubicBezTo>
                    <a:pt x="6403" y="0"/>
                    <a:pt x="5724" y="1004"/>
                    <a:pt x="5282" y="2509"/>
                  </a:cubicBezTo>
                  <a:cubicBezTo>
                    <a:pt x="4751" y="2184"/>
                    <a:pt x="4190" y="1977"/>
                    <a:pt x="3600" y="1830"/>
                  </a:cubicBezTo>
                  <a:cubicBezTo>
                    <a:pt x="3420" y="1575"/>
                    <a:pt x="3182" y="1470"/>
                    <a:pt x="2931" y="1470"/>
                  </a:cubicBezTo>
                  <a:cubicBezTo>
                    <a:pt x="1988" y="1470"/>
                    <a:pt x="851" y="2954"/>
                    <a:pt x="1829" y="3630"/>
                  </a:cubicBezTo>
                  <a:cubicBezTo>
                    <a:pt x="1947" y="4220"/>
                    <a:pt x="2184" y="4781"/>
                    <a:pt x="2479" y="5312"/>
                  </a:cubicBezTo>
                  <a:cubicBezTo>
                    <a:pt x="1003" y="5725"/>
                    <a:pt x="0" y="6404"/>
                    <a:pt x="0" y="7289"/>
                  </a:cubicBezTo>
                  <a:cubicBezTo>
                    <a:pt x="0" y="8174"/>
                    <a:pt x="1003" y="8823"/>
                    <a:pt x="2479" y="9266"/>
                  </a:cubicBezTo>
                  <a:cubicBezTo>
                    <a:pt x="1741" y="10623"/>
                    <a:pt x="1505" y="11803"/>
                    <a:pt x="2125" y="12423"/>
                  </a:cubicBezTo>
                  <a:cubicBezTo>
                    <a:pt x="2379" y="12687"/>
                    <a:pt x="2720" y="12791"/>
                    <a:pt x="3098" y="12791"/>
                  </a:cubicBezTo>
                  <a:cubicBezTo>
                    <a:pt x="3816" y="12791"/>
                    <a:pt x="4663" y="12417"/>
                    <a:pt x="5282" y="12069"/>
                  </a:cubicBezTo>
                  <a:cubicBezTo>
                    <a:pt x="5724" y="13544"/>
                    <a:pt x="6403" y="14577"/>
                    <a:pt x="7259" y="14577"/>
                  </a:cubicBezTo>
                  <a:cubicBezTo>
                    <a:pt x="8144" y="14577"/>
                    <a:pt x="8823" y="13544"/>
                    <a:pt x="9265" y="12069"/>
                  </a:cubicBezTo>
                  <a:cubicBezTo>
                    <a:pt x="9767" y="12364"/>
                    <a:pt x="10328" y="12600"/>
                    <a:pt x="10918" y="12718"/>
                  </a:cubicBezTo>
                  <a:cubicBezTo>
                    <a:pt x="11108" y="12984"/>
                    <a:pt x="11354" y="13094"/>
                    <a:pt x="11613" y="13094"/>
                  </a:cubicBezTo>
                  <a:cubicBezTo>
                    <a:pt x="12561" y="13094"/>
                    <a:pt x="13668" y="11620"/>
                    <a:pt x="12718" y="10948"/>
                  </a:cubicBezTo>
                  <a:cubicBezTo>
                    <a:pt x="12570" y="10358"/>
                    <a:pt x="12364" y="9797"/>
                    <a:pt x="12039" y="9266"/>
                  </a:cubicBezTo>
                  <a:cubicBezTo>
                    <a:pt x="13514" y="8823"/>
                    <a:pt x="14547" y="8144"/>
                    <a:pt x="14547" y="7289"/>
                  </a:cubicBezTo>
                  <a:cubicBezTo>
                    <a:pt x="14547" y="6404"/>
                    <a:pt x="13544" y="5725"/>
                    <a:pt x="12069" y="5312"/>
                  </a:cubicBezTo>
                  <a:cubicBezTo>
                    <a:pt x="12364" y="4781"/>
                    <a:pt x="12600" y="4220"/>
                    <a:pt x="12718" y="3630"/>
                  </a:cubicBezTo>
                  <a:cubicBezTo>
                    <a:pt x="13696" y="2954"/>
                    <a:pt x="12560" y="1470"/>
                    <a:pt x="11617" y="1470"/>
                  </a:cubicBezTo>
                  <a:cubicBezTo>
                    <a:pt x="11365" y="1470"/>
                    <a:pt x="11127" y="1575"/>
                    <a:pt x="10947" y="1830"/>
                  </a:cubicBezTo>
                  <a:cubicBezTo>
                    <a:pt x="10357" y="1977"/>
                    <a:pt x="9767" y="2184"/>
                    <a:pt x="9265" y="2509"/>
                  </a:cubicBezTo>
                  <a:cubicBezTo>
                    <a:pt x="8823" y="1033"/>
                    <a:pt x="8144" y="0"/>
                    <a:pt x="7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27"/>
            <p:cNvSpPr/>
            <p:nvPr/>
          </p:nvSpPr>
          <p:spPr>
            <a:xfrm>
              <a:off x="6560075" y="2240425"/>
              <a:ext cx="21425" cy="21400"/>
            </a:xfrm>
            <a:custGeom>
              <a:rect b="b" l="l" r="r" t="t"/>
              <a:pathLst>
                <a:path extrusionOk="0" h="856" w="857">
                  <a:moveTo>
                    <a:pt x="1" y="0"/>
                  </a:moveTo>
                  <a:lnTo>
                    <a:pt x="1" y="856"/>
                  </a:lnTo>
                  <a:lnTo>
                    <a:pt x="856" y="856"/>
                  </a:lnTo>
                  <a:lnTo>
                    <a:pt x="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8" name="Google Shape;1978;p127"/>
          <p:cNvGrpSpPr/>
          <p:nvPr/>
        </p:nvGrpSpPr>
        <p:grpSpPr>
          <a:xfrm>
            <a:off x="7785632" y="4009902"/>
            <a:ext cx="453377" cy="448851"/>
            <a:chOff x="5778125" y="2631750"/>
            <a:chExt cx="368150" cy="364475"/>
          </a:xfrm>
        </p:grpSpPr>
        <p:sp>
          <p:nvSpPr>
            <p:cNvPr id="1979" name="Google Shape;1979;p127"/>
            <p:cNvSpPr/>
            <p:nvPr/>
          </p:nvSpPr>
          <p:spPr>
            <a:xfrm>
              <a:off x="5944125" y="2635075"/>
              <a:ext cx="196975" cy="196975"/>
            </a:xfrm>
            <a:custGeom>
              <a:rect b="b" l="l" r="r" t="t"/>
              <a:pathLst>
                <a:path extrusionOk="0" h="7879" w="7879">
                  <a:moveTo>
                    <a:pt x="1475" y="1"/>
                  </a:moveTo>
                  <a:cubicBezTo>
                    <a:pt x="974" y="89"/>
                    <a:pt x="472" y="207"/>
                    <a:pt x="0" y="384"/>
                  </a:cubicBezTo>
                  <a:lnTo>
                    <a:pt x="7495" y="7879"/>
                  </a:lnTo>
                  <a:cubicBezTo>
                    <a:pt x="7642" y="7407"/>
                    <a:pt x="7790" y="6905"/>
                    <a:pt x="7879" y="6433"/>
                  </a:cubicBezTo>
                  <a:lnTo>
                    <a:pt x="14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27"/>
            <p:cNvSpPr/>
            <p:nvPr/>
          </p:nvSpPr>
          <p:spPr>
            <a:xfrm>
              <a:off x="5801000" y="2652775"/>
              <a:ext cx="214700" cy="213950"/>
            </a:xfrm>
            <a:custGeom>
              <a:rect b="b" l="l" r="r" t="t"/>
              <a:pathLst>
                <a:path extrusionOk="0" h="8558" w="8588">
                  <a:moveTo>
                    <a:pt x="4869" y="1"/>
                  </a:moveTo>
                  <a:cubicBezTo>
                    <a:pt x="2686" y="974"/>
                    <a:pt x="974" y="2686"/>
                    <a:pt x="1" y="4869"/>
                  </a:cubicBezTo>
                  <a:lnTo>
                    <a:pt x="3719" y="8558"/>
                  </a:lnTo>
                  <a:lnTo>
                    <a:pt x="4633" y="7673"/>
                  </a:lnTo>
                  <a:lnTo>
                    <a:pt x="4014" y="7053"/>
                  </a:lnTo>
                  <a:lnTo>
                    <a:pt x="4633" y="6463"/>
                  </a:lnTo>
                  <a:lnTo>
                    <a:pt x="5223" y="7053"/>
                  </a:lnTo>
                  <a:lnTo>
                    <a:pt x="5843" y="6463"/>
                  </a:lnTo>
                  <a:lnTo>
                    <a:pt x="5223" y="5843"/>
                  </a:lnTo>
                  <a:lnTo>
                    <a:pt x="5843" y="5224"/>
                  </a:lnTo>
                  <a:lnTo>
                    <a:pt x="6463" y="5843"/>
                  </a:lnTo>
                  <a:lnTo>
                    <a:pt x="7053" y="5224"/>
                  </a:lnTo>
                  <a:lnTo>
                    <a:pt x="6463" y="4633"/>
                  </a:lnTo>
                  <a:lnTo>
                    <a:pt x="7053" y="4014"/>
                  </a:lnTo>
                  <a:lnTo>
                    <a:pt x="7673" y="4633"/>
                  </a:lnTo>
                  <a:lnTo>
                    <a:pt x="8587" y="3719"/>
                  </a:lnTo>
                  <a:lnTo>
                    <a:pt x="4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27"/>
            <p:cNvSpPr/>
            <p:nvPr/>
          </p:nvSpPr>
          <p:spPr>
            <a:xfrm>
              <a:off x="6007550" y="2631750"/>
              <a:ext cx="138725" cy="136125"/>
            </a:xfrm>
            <a:custGeom>
              <a:rect b="b" l="l" r="r" t="t"/>
              <a:pathLst>
                <a:path extrusionOk="0" h="5445" w="5549">
                  <a:moveTo>
                    <a:pt x="538" y="0"/>
                  </a:moveTo>
                  <a:cubicBezTo>
                    <a:pt x="359" y="0"/>
                    <a:pt x="180" y="5"/>
                    <a:pt x="1" y="16"/>
                  </a:cubicBezTo>
                  <a:lnTo>
                    <a:pt x="5460" y="5445"/>
                  </a:lnTo>
                  <a:cubicBezTo>
                    <a:pt x="5548" y="3940"/>
                    <a:pt x="5253" y="2435"/>
                    <a:pt x="4663" y="1048"/>
                  </a:cubicBezTo>
                  <a:lnTo>
                    <a:pt x="4574" y="901"/>
                  </a:lnTo>
                  <a:lnTo>
                    <a:pt x="4427" y="812"/>
                  </a:lnTo>
                  <a:cubicBezTo>
                    <a:pt x="3202" y="291"/>
                    <a:pt x="1885" y="0"/>
                    <a:pt x="5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27"/>
            <p:cNvSpPr/>
            <p:nvPr/>
          </p:nvSpPr>
          <p:spPr>
            <a:xfrm>
              <a:off x="5909450" y="2761225"/>
              <a:ext cx="213950" cy="213950"/>
            </a:xfrm>
            <a:custGeom>
              <a:rect b="b" l="l" r="r" t="t"/>
              <a:pathLst>
                <a:path extrusionOk="0" h="8558" w="8558">
                  <a:moveTo>
                    <a:pt x="4839" y="0"/>
                  </a:moveTo>
                  <a:lnTo>
                    <a:pt x="3925" y="886"/>
                  </a:lnTo>
                  <a:lnTo>
                    <a:pt x="4544" y="1505"/>
                  </a:lnTo>
                  <a:lnTo>
                    <a:pt x="3925" y="2125"/>
                  </a:lnTo>
                  <a:lnTo>
                    <a:pt x="3335" y="1505"/>
                  </a:lnTo>
                  <a:lnTo>
                    <a:pt x="2715" y="2125"/>
                  </a:lnTo>
                  <a:lnTo>
                    <a:pt x="3335" y="2715"/>
                  </a:lnTo>
                  <a:lnTo>
                    <a:pt x="2715" y="3335"/>
                  </a:lnTo>
                  <a:lnTo>
                    <a:pt x="2125" y="2715"/>
                  </a:lnTo>
                  <a:lnTo>
                    <a:pt x="1505" y="3335"/>
                  </a:lnTo>
                  <a:lnTo>
                    <a:pt x="2125" y="3925"/>
                  </a:lnTo>
                  <a:lnTo>
                    <a:pt x="1505" y="4544"/>
                  </a:lnTo>
                  <a:lnTo>
                    <a:pt x="885" y="3925"/>
                  </a:lnTo>
                  <a:lnTo>
                    <a:pt x="0" y="4839"/>
                  </a:lnTo>
                  <a:lnTo>
                    <a:pt x="3689" y="8557"/>
                  </a:lnTo>
                  <a:cubicBezTo>
                    <a:pt x="5872" y="7584"/>
                    <a:pt x="7584" y="5843"/>
                    <a:pt x="8557" y="3689"/>
                  </a:cubicBezTo>
                  <a:lnTo>
                    <a:pt x="48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27"/>
            <p:cNvSpPr/>
            <p:nvPr/>
          </p:nvSpPr>
          <p:spPr>
            <a:xfrm>
              <a:off x="5778125" y="2860075"/>
              <a:ext cx="137975" cy="136150"/>
            </a:xfrm>
            <a:custGeom>
              <a:rect b="b" l="l" r="r" t="t"/>
              <a:pathLst>
                <a:path extrusionOk="0" h="5446" w="5519">
                  <a:moveTo>
                    <a:pt x="89" y="0"/>
                  </a:moveTo>
                  <a:cubicBezTo>
                    <a:pt x="1" y="1505"/>
                    <a:pt x="266" y="3010"/>
                    <a:pt x="886" y="4397"/>
                  </a:cubicBezTo>
                  <a:lnTo>
                    <a:pt x="945" y="4544"/>
                  </a:lnTo>
                  <a:lnTo>
                    <a:pt x="1093" y="4633"/>
                  </a:lnTo>
                  <a:cubicBezTo>
                    <a:pt x="2317" y="5154"/>
                    <a:pt x="3634" y="5445"/>
                    <a:pt x="4982" y="5445"/>
                  </a:cubicBezTo>
                  <a:cubicBezTo>
                    <a:pt x="5160" y="5445"/>
                    <a:pt x="5339" y="5440"/>
                    <a:pt x="5519" y="5430"/>
                  </a:cubicBezTo>
                  <a:lnTo>
                    <a:pt x="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27"/>
            <p:cNvSpPr/>
            <p:nvPr/>
          </p:nvSpPr>
          <p:spPr>
            <a:xfrm>
              <a:off x="5783300" y="2795900"/>
              <a:ext cx="196975" cy="196975"/>
            </a:xfrm>
            <a:custGeom>
              <a:rect b="b" l="l" r="r" t="t"/>
              <a:pathLst>
                <a:path extrusionOk="0" h="7879" w="7879">
                  <a:moveTo>
                    <a:pt x="354" y="0"/>
                  </a:moveTo>
                  <a:cubicBezTo>
                    <a:pt x="207" y="502"/>
                    <a:pt x="89" y="974"/>
                    <a:pt x="0" y="1476"/>
                  </a:cubicBezTo>
                  <a:lnTo>
                    <a:pt x="6404" y="7879"/>
                  </a:lnTo>
                  <a:cubicBezTo>
                    <a:pt x="6905" y="7790"/>
                    <a:pt x="7407" y="7672"/>
                    <a:pt x="7879" y="7525"/>
                  </a:cubicBezTo>
                  <a:lnTo>
                    <a:pt x="3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5" name="Google Shape;1985;p127"/>
          <p:cNvGrpSpPr/>
          <p:nvPr/>
        </p:nvGrpSpPr>
        <p:grpSpPr>
          <a:xfrm>
            <a:off x="7050704" y="4021263"/>
            <a:ext cx="407934" cy="450637"/>
            <a:chOff x="5181350" y="2640975"/>
            <a:chExt cx="331250" cy="365925"/>
          </a:xfrm>
        </p:grpSpPr>
        <p:sp>
          <p:nvSpPr>
            <p:cNvPr id="1986" name="Google Shape;1986;p127"/>
            <p:cNvSpPr/>
            <p:nvPr/>
          </p:nvSpPr>
          <p:spPr>
            <a:xfrm>
              <a:off x="5351750" y="2716225"/>
              <a:ext cx="160850" cy="289200"/>
            </a:xfrm>
            <a:custGeom>
              <a:rect b="b" l="l" r="r" t="t"/>
              <a:pathLst>
                <a:path extrusionOk="0" h="11568" w="6434">
                  <a:moveTo>
                    <a:pt x="1" y="0"/>
                  </a:moveTo>
                  <a:lnTo>
                    <a:pt x="1" y="856"/>
                  </a:lnTo>
                  <a:lnTo>
                    <a:pt x="1299" y="856"/>
                  </a:lnTo>
                  <a:lnTo>
                    <a:pt x="1299" y="3866"/>
                  </a:lnTo>
                  <a:cubicBezTo>
                    <a:pt x="1387" y="3984"/>
                    <a:pt x="1476" y="4072"/>
                    <a:pt x="1564" y="4190"/>
                  </a:cubicBezTo>
                  <a:cubicBezTo>
                    <a:pt x="2951" y="6079"/>
                    <a:pt x="2922" y="8646"/>
                    <a:pt x="1476" y="10446"/>
                  </a:cubicBezTo>
                  <a:cubicBezTo>
                    <a:pt x="1801" y="11125"/>
                    <a:pt x="2479" y="11567"/>
                    <a:pt x="3246" y="11567"/>
                  </a:cubicBezTo>
                  <a:cubicBezTo>
                    <a:pt x="4309" y="11567"/>
                    <a:pt x="5164" y="10712"/>
                    <a:pt x="5164" y="9620"/>
                  </a:cubicBezTo>
                  <a:lnTo>
                    <a:pt x="5164" y="5990"/>
                  </a:lnTo>
                  <a:lnTo>
                    <a:pt x="3866" y="5990"/>
                  </a:lnTo>
                  <a:lnTo>
                    <a:pt x="3866" y="5135"/>
                  </a:lnTo>
                  <a:lnTo>
                    <a:pt x="5135" y="5135"/>
                  </a:lnTo>
                  <a:lnTo>
                    <a:pt x="5135" y="4279"/>
                  </a:lnTo>
                  <a:lnTo>
                    <a:pt x="3010" y="4279"/>
                  </a:lnTo>
                  <a:lnTo>
                    <a:pt x="3010" y="3423"/>
                  </a:lnTo>
                  <a:lnTo>
                    <a:pt x="5135" y="3423"/>
                  </a:lnTo>
                  <a:lnTo>
                    <a:pt x="5135" y="2567"/>
                  </a:lnTo>
                  <a:lnTo>
                    <a:pt x="3866" y="2567"/>
                  </a:lnTo>
                  <a:lnTo>
                    <a:pt x="3866" y="1712"/>
                  </a:lnTo>
                  <a:lnTo>
                    <a:pt x="5135" y="1712"/>
                  </a:lnTo>
                  <a:lnTo>
                    <a:pt x="5135" y="856"/>
                  </a:lnTo>
                  <a:lnTo>
                    <a:pt x="6433" y="856"/>
                  </a:lnTo>
                  <a:lnTo>
                    <a:pt x="64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27"/>
            <p:cNvSpPr/>
            <p:nvPr/>
          </p:nvSpPr>
          <p:spPr>
            <a:xfrm>
              <a:off x="5182825" y="2640975"/>
              <a:ext cx="209525" cy="250000"/>
            </a:xfrm>
            <a:custGeom>
              <a:rect b="b" l="l" r="r" t="t"/>
              <a:pathLst>
                <a:path extrusionOk="0" h="10000" w="8381">
                  <a:moveTo>
                    <a:pt x="1594" y="1"/>
                  </a:moveTo>
                  <a:lnTo>
                    <a:pt x="1594" y="856"/>
                  </a:lnTo>
                  <a:lnTo>
                    <a:pt x="2892" y="856"/>
                  </a:lnTo>
                  <a:lnTo>
                    <a:pt x="2892" y="6197"/>
                  </a:lnTo>
                  <a:cubicBezTo>
                    <a:pt x="1446" y="6669"/>
                    <a:pt x="325" y="7850"/>
                    <a:pt x="0" y="9354"/>
                  </a:cubicBezTo>
                  <a:cubicBezTo>
                    <a:pt x="446" y="9166"/>
                    <a:pt x="1308" y="8858"/>
                    <a:pt x="2277" y="8858"/>
                  </a:cubicBezTo>
                  <a:cubicBezTo>
                    <a:pt x="2978" y="8858"/>
                    <a:pt x="3733" y="9019"/>
                    <a:pt x="4426" y="9502"/>
                  </a:cubicBezTo>
                  <a:lnTo>
                    <a:pt x="4456" y="9502"/>
                  </a:lnTo>
                  <a:cubicBezTo>
                    <a:pt x="4975" y="9874"/>
                    <a:pt x="5566" y="9999"/>
                    <a:pt x="6125" y="9999"/>
                  </a:cubicBezTo>
                  <a:cubicBezTo>
                    <a:pt x="7252" y="9999"/>
                    <a:pt x="8253" y="9492"/>
                    <a:pt x="8292" y="9472"/>
                  </a:cubicBezTo>
                  <a:lnTo>
                    <a:pt x="8380" y="9413"/>
                  </a:lnTo>
                  <a:cubicBezTo>
                    <a:pt x="8085" y="7909"/>
                    <a:pt x="6964" y="6669"/>
                    <a:pt x="5459" y="6197"/>
                  </a:cubicBezTo>
                  <a:lnTo>
                    <a:pt x="5459" y="856"/>
                  </a:lnTo>
                  <a:lnTo>
                    <a:pt x="6758" y="856"/>
                  </a:lnTo>
                  <a:lnTo>
                    <a:pt x="67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27"/>
            <p:cNvSpPr/>
            <p:nvPr/>
          </p:nvSpPr>
          <p:spPr>
            <a:xfrm>
              <a:off x="5181350" y="2883950"/>
              <a:ext cx="213950" cy="122950"/>
            </a:xfrm>
            <a:custGeom>
              <a:rect b="b" l="l" r="r" t="t"/>
              <a:pathLst>
                <a:path extrusionOk="0" h="4918" w="8558">
                  <a:moveTo>
                    <a:pt x="2365" y="0"/>
                  </a:moveTo>
                  <a:cubicBezTo>
                    <a:pt x="1260" y="0"/>
                    <a:pt x="285" y="481"/>
                    <a:pt x="207" y="521"/>
                  </a:cubicBezTo>
                  <a:lnTo>
                    <a:pt x="0" y="639"/>
                  </a:lnTo>
                  <a:cubicBezTo>
                    <a:pt x="0" y="2999"/>
                    <a:pt x="1918" y="4917"/>
                    <a:pt x="4279" y="4917"/>
                  </a:cubicBezTo>
                  <a:cubicBezTo>
                    <a:pt x="6640" y="4917"/>
                    <a:pt x="8557" y="2970"/>
                    <a:pt x="8557" y="609"/>
                  </a:cubicBezTo>
                  <a:lnTo>
                    <a:pt x="8557" y="609"/>
                  </a:lnTo>
                  <a:cubicBezTo>
                    <a:pt x="8170" y="785"/>
                    <a:pt x="7246" y="1140"/>
                    <a:pt x="6200" y="1140"/>
                  </a:cubicBezTo>
                  <a:cubicBezTo>
                    <a:pt x="5494" y="1140"/>
                    <a:pt x="4732" y="979"/>
                    <a:pt x="4043" y="491"/>
                  </a:cubicBezTo>
                  <a:cubicBezTo>
                    <a:pt x="3517" y="124"/>
                    <a:pt x="2924" y="0"/>
                    <a:pt x="23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27"/>
            <p:cNvSpPr/>
            <p:nvPr/>
          </p:nvSpPr>
          <p:spPr>
            <a:xfrm>
              <a:off x="5394525" y="2652050"/>
              <a:ext cx="21425" cy="21400"/>
            </a:xfrm>
            <a:custGeom>
              <a:rect b="b" l="l" r="r" t="t"/>
              <a:pathLst>
                <a:path extrusionOk="0" h="856" w="857">
                  <a:moveTo>
                    <a:pt x="1" y="0"/>
                  </a:moveTo>
                  <a:lnTo>
                    <a:pt x="1" y="856"/>
                  </a:lnTo>
                  <a:lnTo>
                    <a:pt x="857" y="856"/>
                  </a:lnTo>
                  <a:lnTo>
                    <a:pt x="8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27"/>
            <p:cNvSpPr/>
            <p:nvPr/>
          </p:nvSpPr>
          <p:spPr>
            <a:xfrm>
              <a:off x="5448400" y="2673425"/>
              <a:ext cx="21400" cy="21425"/>
            </a:xfrm>
            <a:custGeom>
              <a:rect b="b" l="l" r="r" t="t"/>
              <a:pathLst>
                <a:path extrusionOk="0" h="857" w="856">
                  <a:moveTo>
                    <a:pt x="0" y="1"/>
                  </a:moveTo>
                  <a:lnTo>
                    <a:pt x="0" y="857"/>
                  </a:lnTo>
                  <a:lnTo>
                    <a:pt x="856" y="857"/>
                  </a:lnTo>
                  <a:lnTo>
                    <a:pt x="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1" name="Google Shape;1991;p127"/>
          <p:cNvGrpSpPr/>
          <p:nvPr/>
        </p:nvGrpSpPr>
        <p:grpSpPr>
          <a:xfrm>
            <a:off x="7776550" y="3142093"/>
            <a:ext cx="448820" cy="448820"/>
            <a:chOff x="5770750" y="2050825"/>
            <a:chExt cx="364450" cy="364450"/>
          </a:xfrm>
        </p:grpSpPr>
        <p:sp>
          <p:nvSpPr>
            <p:cNvPr id="1992" name="Google Shape;1992;p127"/>
            <p:cNvSpPr/>
            <p:nvPr/>
          </p:nvSpPr>
          <p:spPr>
            <a:xfrm>
              <a:off x="5770750" y="2372450"/>
              <a:ext cx="364450" cy="42825"/>
            </a:xfrm>
            <a:custGeom>
              <a:rect b="b" l="l" r="r" t="t"/>
              <a:pathLst>
                <a:path extrusionOk="0" h="1713" w="14578">
                  <a:moveTo>
                    <a:pt x="1" y="1"/>
                  </a:moveTo>
                  <a:lnTo>
                    <a:pt x="1" y="1712"/>
                  </a:lnTo>
                  <a:lnTo>
                    <a:pt x="14577" y="1712"/>
                  </a:lnTo>
                  <a:lnTo>
                    <a:pt x="145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27"/>
            <p:cNvSpPr/>
            <p:nvPr/>
          </p:nvSpPr>
          <p:spPr>
            <a:xfrm>
              <a:off x="5813550" y="2275825"/>
              <a:ext cx="235350" cy="53875"/>
            </a:xfrm>
            <a:custGeom>
              <a:rect b="b" l="l" r="r" t="t"/>
              <a:pathLst>
                <a:path extrusionOk="0" h="2155" w="9414">
                  <a:moveTo>
                    <a:pt x="6875" y="1"/>
                  </a:moveTo>
                  <a:lnTo>
                    <a:pt x="6875" y="1299"/>
                  </a:lnTo>
                  <a:lnTo>
                    <a:pt x="0" y="1299"/>
                  </a:lnTo>
                  <a:lnTo>
                    <a:pt x="0" y="2155"/>
                  </a:lnTo>
                  <a:lnTo>
                    <a:pt x="8882" y="2155"/>
                  </a:lnTo>
                  <a:lnTo>
                    <a:pt x="94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27"/>
            <p:cNvSpPr/>
            <p:nvPr/>
          </p:nvSpPr>
          <p:spPr>
            <a:xfrm>
              <a:off x="5888775" y="2050825"/>
              <a:ext cx="85600" cy="118050"/>
            </a:xfrm>
            <a:custGeom>
              <a:rect b="b" l="l" r="r" t="t"/>
              <a:pathLst>
                <a:path extrusionOk="0" h="4722" w="3424">
                  <a:moveTo>
                    <a:pt x="857" y="1"/>
                  </a:moveTo>
                  <a:lnTo>
                    <a:pt x="857" y="2155"/>
                  </a:lnTo>
                  <a:lnTo>
                    <a:pt x="1" y="2155"/>
                  </a:lnTo>
                  <a:lnTo>
                    <a:pt x="1" y="4722"/>
                  </a:lnTo>
                  <a:lnTo>
                    <a:pt x="3424" y="4722"/>
                  </a:lnTo>
                  <a:lnTo>
                    <a:pt x="3424" y="2155"/>
                  </a:lnTo>
                  <a:lnTo>
                    <a:pt x="2568" y="2155"/>
                  </a:lnTo>
                  <a:lnTo>
                    <a:pt x="25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27"/>
            <p:cNvSpPr/>
            <p:nvPr/>
          </p:nvSpPr>
          <p:spPr>
            <a:xfrm>
              <a:off x="5888775" y="2190250"/>
              <a:ext cx="85600" cy="85600"/>
            </a:xfrm>
            <a:custGeom>
              <a:rect b="b" l="l" r="r" t="t"/>
              <a:pathLst>
                <a:path extrusionOk="0" h="3424" w="3424">
                  <a:moveTo>
                    <a:pt x="1" y="1"/>
                  </a:moveTo>
                  <a:lnTo>
                    <a:pt x="1" y="1712"/>
                  </a:lnTo>
                  <a:lnTo>
                    <a:pt x="857" y="1712"/>
                  </a:lnTo>
                  <a:lnTo>
                    <a:pt x="857" y="3424"/>
                  </a:lnTo>
                  <a:lnTo>
                    <a:pt x="2568" y="3424"/>
                  </a:lnTo>
                  <a:lnTo>
                    <a:pt x="2568" y="1712"/>
                  </a:lnTo>
                  <a:lnTo>
                    <a:pt x="3424" y="1712"/>
                  </a:lnTo>
                  <a:lnTo>
                    <a:pt x="34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27"/>
            <p:cNvSpPr/>
            <p:nvPr/>
          </p:nvSpPr>
          <p:spPr>
            <a:xfrm>
              <a:off x="5995750" y="2126075"/>
              <a:ext cx="138700" cy="129125"/>
            </a:xfrm>
            <a:custGeom>
              <a:rect b="b" l="l" r="r" t="t"/>
              <a:pathLst>
                <a:path extrusionOk="0" h="5165" w="5548">
                  <a:moveTo>
                    <a:pt x="1" y="1"/>
                  </a:moveTo>
                  <a:lnTo>
                    <a:pt x="1" y="2568"/>
                  </a:lnTo>
                  <a:cubicBezTo>
                    <a:pt x="1476" y="2627"/>
                    <a:pt x="2715" y="3689"/>
                    <a:pt x="2951" y="5164"/>
                  </a:cubicBezTo>
                  <a:lnTo>
                    <a:pt x="2951" y="5135"/>
                  </a:lnTo>
                  <a:lnTo>
                    <a:pt x="5548" y="5135"/>
                  </a:lnTo>
                  <a:cubicBezTo>
                    <a:pt x="5400" y="2243"/>
                    <a:pt x="2981" y="1"/>
                    <a:pt x="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27"/>
            <p:cNvSpPr/>
            <p:nvPr/>
          </p:nvSpPr>
          <p:spPr>
            <a:xfrm>
              <a:off x="6052550" y="2275825"/>
              <a:ext cx="82650" cy="75275"/>
            </a:xfrm>
            <a:custGeom>
              <a:rect b="b" l="l" r="r" t="t"/>
              <a:pathLst>
                <a:path extrusionOk="0" h="3011" w="3306">
                  <a:moveTo>
                    <a:pt x="738" y="1"/>
                  </a:moveTo>
                  <a:cubicBezTo>
                    <a:pt x="709" y="119"/>
                    <a:pt x="207" y="2096"/>
                    <a:pt x="1" y="3010"/>
                  </a:cubicBezTo>
                  <a:lnTo>
                    <a:pt x="3305" y="3010"/>
                  </a:lnTo>
                  <a:lnTo>
                    <a:pt x="33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8" name="Google Shape;1998;p127"/>
          <p:cNvGrpSpPr/>
          <p:nvPr/>
        </p:nvGrpSpPr>
        <p:grpSpPr>
          <a:xfrm>
            <a:off x="7015267" y="3164783"/>
            <a:ext cx="472434" cy="448635"/>
            <a:chOff x="5152575" y="2069250"/>
            <a:chExt cx="383625" cy="364300"/>
          </a:xfrm>
        </p:grpSpPr>
        <p:sp>
          <p:nvSpPr>
            <p:cNvPr id="1999" name="Google Shape;1999;p127"/>
            <p:cNvSpPr/>
            <p:nvPr/>
          </p:nvSpPr>
          <p:spPr>
            <a:xfrm>
              <a:off x="5196300" y="2134175"/>
              <a:ext cx="274975" cy="235650"/>
            </a:xfrm>
            <a:custGeom>
              <a:rect b="b" l="l" r="r" t="t"/>
              <a:pathLst>
                <a:path extrusionOk="0" h="9426" w="10999">
                  <a:moveTo>
                    <a:pt x="6720" y="857"/>
                  </a:moveTo>
                  <a:lnTo>
                    <a:pt x="6720" y="1713"/>
                  </a:lnTo>
                  <a:lnTo>
                    <a:pt x="5864" y="1713"/>
                  </a:lnTo>
                  <a:lnTo>
                    <a:pt x="5864" y="857"/>
                  </a:lnTo>
                  <a:close/>
                  <a:moveTo>
                    <a:pt x="3297" y="4280"/>
                  </a:moveTo>
                  <a:lnTo>
                    <a:pt x="3268" y="5135"/>
                  </a:lnTo>
                  <a:lnTo>
                    <a:pt x="2442" y="5135"/>
                  </a:lnTo>
                  <a:lnTo>
                    <a:pt x="2442" y="4280"/>
                  </a:lnTo>
                  <a:close/>
                  <a:moveTo>
                    <a:pt x="10143" y="4280"/>
                  </a:moveTo>
                  <a:lnTo>
                    <a:pt x="10143" y="5135"/>
                  </a:lnTo>
                  <a:lnTo>
                    <a:pt x="9287" y="5135"/>
                  </a:lnTo>
                  <a:lnTo>
                    <a:pt x="9287" y="4280"/>
                  </a:lnTo>
                  <a:close/>
                  <a:moveTo>
                    <a:pt x="8550" y="1831"/>
                  </a:moveTo>
                  <a:lnTo>
                    <a:pt x="9169" y="2421"/>
                  </a:lnTo>
                  <a:lnTo>
                    <a:pt x="6897" y="4693"/>
                  </a:lnTo>
                  <a:lnTo>
                    <a:pt x="7487" y="5312"/>
                  </a:lnTo>
                  <a:lnTo>
                    <a:pt x="6897" y="5932"/>
                  </a:lnTo>
                  <a:lnTo>
                    <a:pt x="6278" y="5312"/>
                  </a:lnTo>
                  <a:lnTo>
                    <a:pt x="5687" y="5932"/>
                  </a:lnTo>
                  <a:lnTo>
                    <a:pt x="5068" y="5312"/>
                  </a:lnTo>
                  <a:lnTo>
                    <a:pt x="5687" y="4722"/>
                  </a:lnTo>
                  <a:lnTo>
                    <a:pt x="4183" y="3188"/>
                  </a:lnTo>
                  <a:lnTo>
                    <a:pt x="4773" y="2568"/>
                  </a:lnTo>
                  <a:lnTo>
                    <a:pt x="6307" y="4103"/>
                  </a:lnTo>
                  <a:lnTo>
                    <a:pt x="8550" y="1831"/>
                  </a:lnTo>
                  <a:close/>
                  <a:moveTo>
                    <a:pt x="6720" y="7703"/>
                  </a:moveTo>
                  <a:lnTo>
                    <a:pt x="6720" y="8558"/>
                  </a:lnTo>
                  <a:lnTo>
                    <a:pt x="5835" y="8558"/>
                  </a:lnTo>
                  <a:lnTo>
                    <a:pt x="5835" y="7703"/>
                  </a:lnTo>
                  <a:close/>
                  <a:moveTo>
                    <a:pt x="6271" y="1"/>
                  </a:moveTo>
                  <a:cubicBezTo>
                    <a:pt x="2075" y="1"/>
                    <a:pt x="1" y="5085"/>
                    <a:pt x="2943" y="8027"/>
                  </a:cubicBezTo>
                  <a:cubicBezTo>
                    <a:pt x="3909" y="8993"/>
                    <a:pt x="5095" y="9426"/>
                    <a:pt x="6258" y="9426"/>
                  </a:cubicBezTo>
                  <a:cubicBezTo>
                    <a:pt x="8680" y="9426"/>
                    <a:pt x="10999" y="7545"/>
                    <a:pt x="10999" y="4693"/>
                  </a:cubicBezTo>
                  <a:cubicBezTo>
                    <a:pt x="10999" y="2096"/>
                    <a:pt x="8904" y="1"/>
                    <a:pt x="6307" y="1"/>
                  </a:cubicBezTo>
                  <a:cubicBezTo>
                    <a:pt x="6295" y="1"/>
                    <a:pt x="6283" y="1"/>
                    <a:pt x="6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27"/>
            <p:cNvSpPr/>
            <p:nvPr/>
          </p:nvSpPr>
          <p:spPr>
            <a:xfrm>
              <a:off x="5152575" y="2069250"/>
              <a:ext cx="383625" cy="364300"/>
            </a:xfrm>
            <a:custGeom>
              <a:rect b="b" l="l" r="r" t="t"/>
              <a:pathLst>
                <a:path extrusionOk="0" h="14572" w="15345">
                  <a:moveTo>
                    <a:pt x="7967" y="1697"/>
                  </a:moveTo>
                  <a:cubicBezTo>
                    <a:pt x="10841" y="1697"/>
                    <a:pt x="13603" y="3931"/>
                    <a:pt x="13603" y="7290"/>
                  </a:cubicBezTo>
                  <a:cubicBezTo>
                    <a:pt x="13603" y="10359"/>
                    <a:pt x="11095" y="12867"/>
                    <a:pt x="8027" y="12867"/>
                  </a:cubicBezTo>
                  <a:cubicBezTo>
                    <a:pt x="3069" y="12867"/>
                    <a:pt x="561" y="6847"/>
                    <a:pt x="4073" y="3336"/>
                  </a:cubicBezTo>
                  <a:cubicBezTo>
                    <a:pt x="5205" y="2203"/>
                    <a:pt x="6598" y="1697"/>
                    <a:pt x="7967" y="1697"/>
                  </a:cubicBezTo>
                  <a:close/>
                  <a:moveTo>
                    <a:pt x="8052" y="0"/>
                  </a:moveTo>
                  <a:cubicBezTo>
                    <a:pt x="6648" y="0"/>
                    <a:pt x="5239" y="407"/>
                    <a:pt x="4014" y="1241"/>
                  </a:cubicBezTo>
                  <a:cubicBezTo>
                    <a:pt x="1122" y="3159"/>
                    <a:pt x="1" y="6877"/>
                    <a:pt x="1328" y="10063"/>
                  </a:cubicBezTo>
                  <a:cubicBezTo>
                    <a:pt x="2471" y="12831"/>
                    <a:pt x="5142" y="14571"/>
                    <a:pt x="8046" y="14571"/>
                  </a:cubicBezTo>
                  <a:cubicBezTo>
                    <a:pt x="8517" y="14571"/>
                    <a:pt x="8994" y="14525"/>
                    <a:pt x="9472" y="14431"/>
                  </a:cubicBezTo>
                  <a:cubicBezTo>
                    <a:pt x="12866" y="13752"/>
                    <a:pt x="15315" y="10772"/>
                    <a:pt x="15315" y="7290"/>
                  </a:cubicBezTo>
                  <a:cubicBezTo>
                    <a:pt x="15344" y="5372"/>
                    <a:pt x="14577" y="3513"/>
                    <a:pt x="13190" y="2126"/>
                  </a:cubicBezTo>
                  <a:cubicBezTo>
                    <a:pt x="11790" y="726"/>
                    <a:pt x="9926" y="0"/>
                    <a:pt x="80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1" name="Google Shape;2001;p127"/>
          <p:cNvGrpSpPr/>
          <p:nvPr/>
        </p:nvGrpSpPr>
        <p:grpSpPr>
          <a:xfrm>
            <a:off x="8526041" y="2331087"/>
            <a:ext cx="448820" cy="448789"/>
            <a:chOff x="6379350" y="1516025"/>
            <a:chExt cx="364450" cy="364425"/>
          </a:xfrm>
        </p:grpSpPr>
        <p:sp>
          <p:nvSpPr>
            <p:cNvPr id="2002" name="Google Shape;2002;p127"/>
            <p:cNvSpPr/>
            <p:nvPr/>
          </p:nvSpPr>
          <p:spPr>
            <a:xfrm>
              <a:off x="6689925" y="1612650"/>
              <a:ext cx="53875" cy="85600"/>
            </a:xfrm>
            <a:custGeom>
              <a:rect b="b" l="l" r="r" t="t"/>
              <a:pathLst>
                <a:path extrusionOk="0" h="3424" w="2155">
                  <a:moveTo>
                    <a:pt x="1298" y="0"/>
                  </a:moveTo>
                  <a:lnTo>
                    <a:pt x="1298" y="1712"/>
                  </a:lnTo>
                  <a:lnTo>
                    <a:pt x="0" y="1712"/>
                  </a:lnTo>
                  <a:lnTo>
                    <a:pt x="0" y="3423"/>
                  </a:lnTo>
                  <a:lnTo>
                    <a:pt x="2154" y="3423"/>
                  </a:lnTo>
                  <a:lnTo>
                    <a:pt x="21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27"/>
            <p:cNvSpPr/>
            <p:nvPr/>
          </p:nvSpPr>
          <p:spPr>
            <a:xfrm>
              <a:off x="6454600" y="1516025"/>
              <a:ext cx="213950" cy="214675"/>
            </a:xfrm>
            <a:custGeom>
              <a:rect b="b" l="l" r="r" t="t"/>
              <a:pathLst>
                <a:path extrusionOk="0" h="8587" w="8558">
                  <a:moveTo>
                    <a:pt x="4279" y="5164"/>
                  </a:moveTo>
                  <a:cubicBezTo>
                    <a:pt x="4987" y="5164"/>
                    <a:pt x="5548" y="5724"/>
                    <a:pt x="5577" y="6433"/>
                  </a:cubicBezTo>
                  <a:cubicBezTo>
                    <a:pt x="5577" y="7211"/>
                    <a:pt x="4942" y="7733"/>
                    <a:pt x="4275" y="7733"/>
                  </a:cubicBezTo>
                  <a:cubicBezTo>
                    <a:pt x="3957" y="7733"/>
                    <a:pt x="3631" y="7614"/>
                    <a:pt x="3364" y="7347"/>
                  </a:cubicBezTo>
                  <a:cubicBezTo>
                    <a:pt x="2567" y="6551"/>
                    <a:pt x="3128" y="5164"/>
                    <a:pt x="4279" y="5164"/>
                  </a:cubicBezTo>
                  <a:close/>
                  <a:moveTo>
                    <a:pt x="3836" y="0"/>
                  </a:moveTo>
                  <a:lnTo>
                    <a:pt x="3836" y="3187"/>
                  </a:lnTo>
                  <a:lnTo>
                    <a:pt x="0" y="5311"/>
                  </a:lnTo>
                  <a:lnTo>
                    <a:pt x="0" y="8587"/>
                  </a:lnTo>
                  <a:lnTo>
                    <a:pt x="8557" y="8587"/>
                  </a:lnTo>
                  <a:lnTo>
                    <a:pt x="8557" y="5311"/>
                  </a:lnTo>
                  <a:lnTo>
                    <a:pt x="4721" y="3187"/>
                  </a:lnTo>
                  <a:lnTo>
                    <a:pt x="4721" y="2597"/>
                  </a:lnTo>
                  <a:lnTo>
                    <a:pt x="7702" y="2597"/>
                  </a:lnTo>
                  <a:lnTo>
                    <a:pt x="77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27"/>
            <p:cNvSpPr/>
            <p:nvPr/>
          </p:nvSpPr>
          <p:spPr>
            <a:xfrm>
              <a:off x="6379350" y="1612650"/>
              <a:ext cx="53875" cy="85600"/>
            </a:xfrm>
            <a:custGeom>
              <a:rect b="b" l="l" r="r" t="t"/>
              <a:pathLst>
                <a:path extrusionOk="0" h="3424" w="2155">
                  <a:moveTo>
                    <a:pt x="0" y="0"/>
                  </a:moveTo>
                  <a:lnTo>
                    <a:pt x="0" y="3423"/>
                  </a:lnTo>
                  <a:lnTo>
                    <a:pt x="2154" y="3423"/>
                  </a:lnTo>
                  <a:lnTo>
                    <a:pt x="2154" y="1712"/>
                  </a:lnTo>
                  <a:lnTo>
                    <a:pt x="856" y="1712"/>
                  </a:lnTo>
                  <a:lnTo>
                    <a:pt x="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27"/>
            <p:cNvSpPr/>
            <p:nvPr/>
          </p:nvSpPr>
          <p:spPr>
            <a:xfrm>
              <a:off x="6546800" y="1665750"/>
              <a:ext cx="25850" cy="21975"/>
            </a:xfrm>
            <a:custGeom>
              <a:rect b="b" l="l" r="r" t="t"/>
              <a:pathLst>
                <a:path extrusionOk="0" h="879" w="1034">
                  <a:moveTo>
                    <a:pt x="591" y="1"/>
                  </a:moveTo>
                  <a:cubicBezTo>
                    <a:pt x="207" y="1"/>
                    <a:pt x="1" y="473"/>
                    <a:pt x="296" y="739"/>
                  </a:cubicBezTo>
                  <a:cubicBezTo>
                    <a:pt x="383" y="836"/>
                    <a:pt x="493" y="879"/>
                    <a:pt x="601" y="879"/>
                  </a:cubicBezTo>
                  <a:cubicBezTo>
                    <a:pt x="821" y="879"/>
                    <a:pt x="1033" y="701"/>
                    <a:pt x="1033" y="444"/>
                  </a:cubicBezTo>
                  <a:cubicBezTo>
                    <a:pt x="1033" y="208"/>
                    <a:pt x="827" y="1"/>
                    <a:pt x="5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27"/>
            <p:cNvSpPr/>
            <p:nvPr/>
          </p:nvSpPr>
          <p:spPr>
            <a:xfrm>
              <a:off x="6379350" y="1794850"/>
              <a:ext cx="53875" cy="21425"/>
            </a:xfrm>
            <a:custGeom>
              <a:rect b="b" l="l" r="r" t="t"/>
              <a:pathLst>
                <a:path extrusionOk="0" h="857" w="2155">
                  <a:moveTo>
                    <a:pt x="0" y="1"/>
                  </a:moveTo>
                  <a:lnTo>
                    <a:pt x="0" y="856"/>
                  </a:lnTo>
                  <a:lnTo>
                    <a:pt x="2154" y="856"/>
                  </a:lnTo>
                  <a:lnTo>
                    <a:pt x="21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27"/>
            <p:cNvSpPr/>
            <p:nvPr/>
          </p:nvSpPr>
          <p:spPr>
            <a:xfrm>
              <a:off x="6379350" y="1719625"/>
              <a:ext cx="53875" cy="53875"/>
            </a:xfrm>
            <a:custGeom>
              <a:rect b="b" l="l" r="r" t="t"/>
              <a:pathLst>
                <a:path extrusionOk="0" h="2155" w="2155">
                  <a:moveTo>
                    <a:pt x="0" y="0"/>
                  </a:moveTo>
                  <a:lnTo>
                    <a:pt x="0" y="2154"/>
                  </a:lnTo>
                  <a:lnTo>
                    <a:pt x="2154" y="2154"/>
                  </a:lnTo>
                  <a:lnTo>
                    <a:pt x="21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27"/>
            <p:cNvSpPr/>
            <p:nvPr/>
          </p:nvSpPr>
          <p:spPr>
            <a:xfrm>
              <a:off x="6379350" y="1837650"/>
              <a:ext cx="53875" cy="42800"/>
            </a:xfrm>
            <a:custGeom>
              <a:rect b="b" l="l" r="r" t="t"/>
              <a:pathLst>
                <a:path extrusionOk="0" h="1712" w="2155">
                  <a:moveTo>
                    <a:pt x="0" y="0"/>
                  </a:moveTo>
                  <a:lnTo>
                    <a:pt x="0" y="1712"/>
                  </a:lnTo>
                  <a:lnTo>
                    <a:pt x="2154" y="1712"/>
                  </a:lnTo>
                  <a:lnTo>
                    <a:pt x="21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27"/>
            <p:cNvSpPr/>
            <p:nvPr/>
          </p:nvSpPr>
          <p:spPr>
            <a:xfrm>
              <a:off x="6689925" y="1794850"/>
              <a:ext cx="53875" cy="21425"/>
            </a:xfrm>
            <a:custGeom>
              <a:rect b="b" l="l" r="r" t="t"/>
              <a:pathLst>
                <a:path extrusionOk="0" h="857" w="2155">
                  <a:moveTo>
                    <a:pt x="0" y="1"/>
                  </a:moveTo>
                  <a:lnTo>
                    <a:pt x="0" y="856"/>
                  </a:lnTo>
                  <a:lnTo>
                    <a:pt x="2154" y="856"/>
                  </a:lnTo>
                  <a:lnTo>
                    <a:pt x="21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27"/>
            <p:cNvSpPr/>
            <p:nvPr/>
          </p:nvSpPr>
          <p:spPr>
            <a:xfrm>
              <a:off x="6540175" y="1794850"/>
              <a:ext cx="42800" cy="85600"/>
            </a:xfrm>
            <a:custGeom>
              <a:rect b="b" l="l" r="r" t="t"/>
              <a:pathLst>
                <a:path extrusionOk="0" h="3424" w="1712">
                  <a:moveTo>
                    <a:pt x="0" y="1"/>
                  </a:moveTo>
                  <a:lnTo>
                    <a:pt x="0" y="3424"/>
                  </a:lnTo>
                  <a:lnTo>
                    <a:pt x="1711" y="3424"/>
                  </a:lnTo>
                  <a:lnTo>
                    <a:pt x="17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27"/>
            <p:cNvSpPr/>
            <p:nvPr/>
          </p:nvSpPr>
          <p:spPr>
            <a:xfrm>
              <a:off x="6689925" y="1719625"/>
              <a:ext cx="53875" cy="53875"/>
            </a:xfrm>
            <a:custGeom>
              <a:rect b="b" l="l" r="r" t="t"/>
              <a:pathLst>
                <a:path extrusionOk="0" h="2155" w="2155">
                  <a:moveTo>
                    <a:pt x="0" y="0"/>
                  </a:moveTo>
                  <a:lnTo>
                    <a:pt x="0" y="2154"/>
                  </a:lnTo>
                  <a:lnTo>
                    <a:pt x="2154" y="2154"/>
                  </a:lnTo>
                  <a:lnTo>
                    <a:pt x="21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27"/>
            <p:cNvSpPr/>
            <p:nvPr/>
          </p:nvSpPr>
          <p:spPr>
            <a:xfrm>
              <a:off x="6454600" y="1752075"/>
              <a:ext cx="214675" cy="128375"/>
            </a:xfrm>
            <a:custGeom>
              <a:rect b="b" l="l" r="r" t="t"/>
              <a:pathLst>
                <a:path extrusionOk="0" h="5135" w="8587">
                  <a:moveTo>
                    <a:pt x="0" y="0"/>
                  </a:moveTo>
                  <a:lnTo>
                    <a:pt x="0" y="5135"/>
                  </a:lnTo>
                  <a:lnTo>
                    <a:pt x="2567" y="5135"/>
                  </a:lnTo>
                  <a:lnTo>
                    <a:pt x="2567" y="856"/>
                  </a:lnTo>
                  <a:lnTo>
                    <a:pt x="5990" y="856"/>
                  </a:lnTo>
                  <a:lnTo>
                    <a:pt x="5990" y="5135"/>
                  </a:lnTo>
                  <a:lnTo>
                    <a:pt x="8587" y="5135"/>
                  </a:lnTo>
                  <a:lnTo>
                    <a:pt x="85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27"/>
            <p:cNvSpPr/>
            <p:nvPr/>
          </p:nvSpPr>
          <p:spPr>
            <a:xfrm>
              <a:off x="6689925" y="1837650"/>
              <a:ext cx="53875" cy="42800"/>
            </a:xfrm>
            <a:custGeom>
              <a:rect b="b" l="l" r="r" t="t"/>
              <a:pathLst>
                <a:path extrusionOk="0" h="1712" w="2155">
                  <a:moveTo>
                    <a:pt x="0" y="0"/>
                  </a:moveTo>
                  <a:lnTo>
                    <a:pt x="0" y="1712"/>
                  </a:lnTo>
                  <a:lnTo>
                    <a:pt x="2154" y="1712"/>
                  </a:lnTo>
                  <a:lnTo>
                    <a:pt x="21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4" name="Google Shape;2014;p127"/>
          <p:cNvGrpSpPr/>
          <p:nvPr/>
        </p:nvGrpSpPr>
        <p:grpSpPr>
          <a:xfrm>
            <a:off x="7762942" y="2331087"/>
            <a:ext cx="475143" cy="448789"/>
            <a:chOff x="5759700" y="1516025"/>
            <a:chExt cx="385825" cy="364425"/>
          </a:xfrm>
        </p:grpSpPr>
        <p:sp>
          <p:nvSpPr>
            <p:cNvPr id="2015" name="Google Shape;2015;p127"/>
            <p:cNvSpPr/>
            <p:nvPr/>
          </p:nvSpPr>
          <p:spPr>
            <a:xfrm>
              <a:off x="5759700" y="1559525"/>
              <a:ext cx="385825" cy="267550"/>
            </a:xfrm>
            <a:custGeom>
              <a:rect b="b" l="l" r="r" t="t"/>
              <a:pathLst>
                <a:path extrusionOk="0" h="10702" w="15433">
                  <a:moveTo>
                    <a:pt x="13721" y="1683"/>
                  </a:moveTo>
                  <a:lnTo>
                    <a:pt x="13721" y="2952"/>
                  </a:lnTo>
                  <a:cubicBezTo>
                    <a:pt x="13721" y="4014"/>
                    <a:pt x="12954" y="4899"/>
                    <a:pt x="11921" y="5076"/>
                  </a:cubicBezTo>
                  <a:cubicBezTo>
                    <a:pt x="11980" y="4811"/>
                    <a:pt x="12010" y="4516"/>
                    <a:pt x="12010" y="4250"/>
                  </a:cubicBezTo>
                  <a:lnTo>
                    <a:pt x="12010" y="1683"/>
                  </a:lnTo>
                  <a:close/>
                  <a:moveTo>
                    <a:pt x="3423" y="1683"/>
                  </a:moveTo>
                  <a:lnTo>
                    <a:pt x="3423" y="4279"/>
                  </a:lnTo>
                  <a:cubicBezTo>
                    <a:pt x="3423" y="4545"/>
                    <a:pt x="3453" y="4840"/>
                    <a:pt x="3512" y="5106"/>
                  </a:cubicBezTo>
                  <a:cubicBezTo>
                    <a:pt x="2479" y="4929"/>
                    <a:pt x="1712" y="4043"/>
                    <a:pt x="1712" y="2981"/>
                  </a:cubicBezTo>
                  <a:lnTo>
                    <a:pt x="1712" y="1683"/>
                  </a:lnTo>
                  <a:close/>
                  <a:moveTo>
                    <a:pt x="7731" y="709"/>
                  </a:moveTo>
                  <a:lnTo>
                    <a:pt x="8528" y="2362"/>
                  </a:lnTo>
                  <a:lnTo>
                    <a:pt x="10328" y="2627"/>
                  </a:lnTo>
                  <a:lnTo>
                    <a:pt x="9029" y="3896"/>
                  </a:lnTo>
                  <a:lnTo>
                    <a:pt x="9325" y="5666"/>
                  </a:lnTo>
                  <a:lnTo>
                    <a:pt x="7731" y="4840"/>
                  </a:lnTo>
                  <a:lnTo>
                    <a:pt x="6108" y="5666"/>
                  </a:lnTo>
                  <a:lnTo>
                    <a:pt x="6433" y="3896"/>
                  </a:lnTo>
                  <a:lnTo>
                    <a:pt x="5134" y="2627"/>
                  </a:lnTo>
                  <a:lnTo>
                    <a:pt x="6934" y="2362"/>
                  </a:lnTo>
                  <a:lnTo>
                    <a:pt x="7731" y="709"/>
                  </a:lnTo>
                  <a:close/>
                  <a:moveTo>
                    <a:pt x="13774" y="8969"/>
                  </a:moveTo>
                  <a:cubicBezTo>
                    <a:pt x="14323" y="8969"/>
                    <a:pt x="14323" y="9829"/>
                    <a:pt x="13774" y="9829"/>
                  </a:cubicBezTo>
                  <a:cubicBezTo>
                    <a:pt x="13757" y="9829"/>
                    <a:pt x="13739" y="9829"/>
                    <a:pt x="13721" y="9827"/>
                  </a:cubicBezTo>
                  <a:cubicBezTo>
                    <a:pt x="13485" y="9827"/>
                    <a:pt x="13279" y="9650"/>
                    <a:pt x="13308" y="9414"/>
                  </a:cubicBezTo>
                  <a:lnTo>
                    <a:pt x="13308" y="8971"/>
                  </a:lnTo>
                  <a:lnTo>
                    <a:pt x="13721" y="8971"/>
                  </a:lnTo>
                  <a:cubicBezTo>
                    <a:pt x="13739" y="8969"/>
                    <a:pt x="13757" y="8969"/>
                    <a:pt x="13774" y="8969"/>
                  </a:cubicBezTo>
                  <a:close/>
                  <a:moveTo>
                    <a:pt x="2154" y="8971"/>
                  </a:moveTo>
                  <a:lnTo>
                    <a:pt x="2154" y="9414"/>
                  </a:lnTo>
                  <a:cubicBezTo>
                    <a:pt x="2154" y="9671"/>
                    <a:pt x="1942" y="9836"/>
                    <a:pt x="1721" y="9836"/>
                  </a:cubicBezTo>
                  <a:cubicBezTo>
                    <a:pt x="1614" y="9836"/>
                    <a:pt x="1504" y="9796"/>
                    <a:pt x="1417" y="9709"/>
                  </a:cubicBezTo>
                  <a:cubicBezTo>
                    <a:pt x="1151" y="9443"/>
                    <a:pt x="1328" y="8971"/>
                    <a:pt x="1712" y="8971"/>
                  </a:cubicBezTo>
                  <a:close/>
                  <a:moveTo>
                    <a:pt x="3453" y="1"/>
                  </a:moveTo>
                  <a:lnTo>
                    <a:pt x="3453" y="857"/>
                  </a:lnTo>
                  <a:lnTo>
                    <a:pt x="856" y="857"/>
                  </a:lnTo>
                  <a:lnTo>
                    <a:pt x="856" y="2981"/>
                  </a:lnTo>
                  <a:cubicBezTo>
                    <a:pt x="856" y="3955"/>
                    <a:pt x="1328" y="4899"/>
                    <a:pt x="2154" y="5430"/>
                  </a:cubicBezTo>
                  <a:lnTo>
                    <a:pt x="2154" y="8115"/>
                  </a:lnTo>
                  <a:lnTo>
                    <a:pt x="1712" y="8115"/>
                  </a:lnTo>
                  <a:cubicBezTo>
                    <a:pt x="561" y="8115"/>
                    <a:pt x="0" y="9502"/>
                    <a:pt x="797" y="10328"/>
                  </a:cubicBezTo>
                  <a:cubicBezTo>
                    <a:pt x="1064" y="10586"/>
                    <a:pt x="1389" y="10702"/>
                    <a:pt x="1707" y="10702"/>
                  </a:cubicBezTo>
                  <a:cubicBezTo>
                    <a:pt x="2374" y="10702"/>
                    <a:pt x="3010" y="10193"/>
                    <a:pt x="3010" y="9414"/>
                  </a:cubicBezTo>
                  <a:lnTo>
                    <a:pt x="3010" y="8971"/>
                  </a:lnTo>
                  <a:lnTo>
                    <a:pt x="3866" y="8971"/>
                  </a:lnTo>
                  <a:lnTo>
                    <a:pt x="3866" y="8115"/>
                  </a:lnTo>
                  <a:lnTo>
                    <a:pt x="3039" y="8115"/>
                  </a:lnTo>
                  <a:lnTo>
                    <a:pt x="3039" y="5873"/>
                  </a:lnTo>
                  <a:cubicBezTo>
                    <a:pt x="3275" y="5932"/>
                    <a:pt x="3541" y="5991"/>
                    <a:pt x="3807" y="5991"/>
                  </a:cubicBezTo>
                  <a:cubicBezTo>
                    <a:pt x="3954" y="6345"/>
                    <a:pt x="4161" y="6670"/>
                    <a:pt x="4426" y="6965"/>
                  </a:cubicBezTo>
                  <a:cubicBezTo>
                    <a:pt x="4987" y="7673"/>
                    <a:pt x="5371" y="8529"/>
                    <a:pt x="5518" y="9414"/>
                  </a:cubicBezTo>
                  <a:lnTo>
                    <a:pt x="9944" y="9414"/>
                  </a:lnTo>
                  <a:cubicBezTo>
                    <a:pt x="10092" y="8529"/>
                    <a:pt x="10475" y="7673"/>
                    <a:pt x="11065" y="6965"/>
                  </a:cubicBezTo>
                  <a:cubicBezTo>
                    <a:pt x="11302" y="6670"/>
                    <a:pt x="11508" y="6345"/>
                    <a:pt x="11656" y="5991"/>
                  </a:cubicBezTo>
                  <a:cubicBezTo>
                    <a:pt x="11921" y="5991"/>
                    <a:pt x="12187" y="5932"/>
                    <a:pt x="12452" y="5873"/>
                  </a:cubicBezTo>
                  <a:lnTo>
                    <a:pt x="12452" y="8115"/>
                  </a:lnTo>
                  <a:lnTo>
                    <a:pt x="11567" y="8115"/>
                  </a:lnTo>
                  <a:lnTo>
                    <a:pt x="11567" y="8971"/>
                  </a:lnTo>
                  <a:lnTo>
                    <a:pt x="12452" y="8971"/>
                  </a:lnTo>
                  <a:lnTo>
                    <a:pt x="12452" y="9414"/>
                  </a:lnTo>
                  <a:cubicBezTo>
                    <a:pt x="12432" y="10193"/>
                    <a:pt x="13062" y="10702"/>
                    <a:pt x="13727" y="10702"/>
                  </a:cubicBezTo>
                  <a:cubicBezTo>
                    <a:pt x="14044" y="10702"/>
                    <a:pt x="14369" y="10586"/>
                    <a:pt x="14636" y="10328"/>
                  </a:cubicBezTo>
                  <a:cubicBezTo>
                    <a:pt x="15433" y="9502"/>
                    <a:pt x="14872" y="8115"/>
                    <a:pt x="13721" y="8115"/>
                  </a:cubicBezTo>
                  <a:lnTo>
                    <a:pt x="13308" y="8115"/>
                  </a:lnTo>
                  <a:lnTo>
                    <a:pt x="13308" y="5430"/>
                  </a:lnTo>
                  <a:cubicBezTo>
                    <a:pt x="14105" y="4870"/>
                    <a:pt x="14577" y="3955"/>
                    <a:pt x="14577" y="2981"/>
                  </a:cubicBezTo>
                  <a:lnTo>
                    <a:pt x="14577" y="857"/>
                  </a:lnTo>
                  <a:lnTo>
                    <a:pt x="12010" y="857"/>
                  </a:lnTo>
                  <a:lnTo>
                    <a:pt x="120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27"/>
            <p:cNvSpPr/>
            <p:nvPr/>
          </p:nvSpPr>
          <p:spPr>
            <a:xfrm>
              <a:off x="5824600" y="1516025"/>
              <a:ext cx="256750" cy="21400"/>
            </a:xfrm>
            <a:custGeom>
              <a:rect b="b" l="l" r="r" t="t"/>
              <a:pathLst>
                <a:path extrusionOk="0" h="856" w="10270">
                  <a:moveTo>
                    <a:pt x="1" y="0"/>
                  </a:moveTo>
                  <a:lnTo>
                    <a:pt x="1" y="856"/>
                  </a:lnTo>
                  <a:lnTo>
                    <a:pt x="10269" y="856"/>
                  </a:lnTo>
                  <a:lnTo>
                    <a:pt x="102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27"/>
            <p:cNvSpPr/>
            <p:nvPr/>
          </p:nvSpPr>
          <p:spPr>
            <a:xfrm>
              <a:off x="5846000" y="1816250"/>
              <a:ext cx="213950" cy="64200"/>
            </a:xfrm>
            <a:custGeom>
              <a:rect b="b" l="l" r="r" t="t"/>
              <a:pathLst>
                <a:path extrusionOk="0" h="2568" w="8558">
                  <a:moveTo>
                    <a:pt x="856" y="0"/>
                  </a:moveTo>
                  <a:lnTo>
                    <a:pt x="856" y="1712"/>
                  </a:lnTo>
                  <a:lnTo>
                    <a:pt x="1" y="1712"/>
                  </a:lnTo>
                  <a:lnTo>
                    <a:pt x="1" y="2568"/>
                  </a:lnTo>
                  <a:lnTo>
                    <a:pt x="8558" y="2568"/>
                  </a:lnTo>
                  <a:lnTo>
                    <a:pt x="8558" y="1712"/>
                  </a:lnTo>
                  <a:lnTo>
                    <a:pt x="7702" y="1712"/>
                  </a:lnTo>
                  <a:lnTo>
                    <a:pt x="77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27"/>
            <p:cNvSpPr/>
            <p:nvPr/>
          </p:nvSpPr>
          <p:spPr>
            <a:xfrm>
              <a:off x="5933775" y="1625925"/>
              <a:ext cx="37650" cy="36175"/>
            </a:xfrm>
            <a:custGeom>
              <a:rect b="b" l="l" r="r" t="t"/>
              <a:pathLst>
                <a:path extrusionOk="0" h="1447" w="1506">
                  <a:moveTo>
                    <a:pt x="768" y="1"/>
                  </a:moveTo>
                  <a:lnTo>
                    <a:pt x="532" y="473"/>
                  </a:lnTo>
                  <a:lnTo>
                    <a:pt x="1" y="561"/>
                  </a:lnTo>
                  <a:lnTo>
                    <a:pt x="385" y="915"/>
                  </a:lnTo>
                  <a:lnTo>
                    <a:pt x="296" y="1446"/>
                  </a:lnTo>
                  <a:lnTo>
                    <a:pt x="768" y="1210"/>
                  </a:lnTo>
                  <a:lnTo>
                    <a:pt x="1240" y="1446"/>
                  </a:lnTo>
                  <a:lnTo>
                    <a:pt x="1152" y="915"/>
                  </a:lnTo>
                  <a:lnTo>
                    <a:pt x="1506" y="561"/>
                  </a:lnTo>
                  <a:lnTo>
                    <a:pt x="1004" y="473"/>
                  </a:lnTo>
                  <a:lnTo>
                    <a:pt x="7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9" name="Google Shape;2019;p127"/>
          <p:cNvSpPr/>
          <p:nvPr/>
        </p:nvSpPr>
        <p:spPr>
          <a:xfrm>
            <a:off x="7026886" y="2399158"/>
            <a:ext cx="449713" cy="303442"/>
          </a:xfrm>
          <a:custGeom>
            <a:rect b="b" l="l" r="r" t="t"/>
            <a:pathLst>
              <a:path extrusionOk="0" h="9856" w="14607">
                <a:moveTo>
                  <a:pt x="6846" y="0"/>
                </a:moveTo>
                <a:cubicBezTo>
                  <a:pt x="3659" y="207"/>
                  <a:pt x="1092" y="2774"/>
                  <a:pt x="885" y="5990"/>
                </a:cubicBezTo>
                <a:lnTo>
                  <a:pt x="0" y="5990"/>
                </a:lnTo>
                <a:lnTo>
                  <a:pt x="0" y="9826"/>
                </a:lnTo>
                <a:lnTo>
                  <a:pt x="1712" y="9826"/>
                </a:lnTo>
                <a:lnTo>
                  <a:pt x="1712" y="8115"/>
                </a:lnTo>
                <a:lnTo>
                  <a:pt x="2597" y="8115"/>
                </a:lnTo>
                <a:lnTo>
                  <a:pt x="2597" y="9826"/>
                </a:lnTo>
                <a:lnTo>
                  <a:pt x="3453" y="9826"/>
                </a:lnTo>
                <a:lnTo>
                  <a:pt x="3453" y="7701"/>
                </a:lnTo>
                <a:lnTo>
                  <a:pt x="4308" y="7701"/>
                </a:lnTo>
                <a:lnTo>
                  <a:pt x="4308" y="9855"/>
                </a:lnTo>
                <a:lnTo>
                  <a:pt x="5164" y="9855"/>
                </a:lnTo>
                <a:lnTo>
                  <a:pt x="5164" y="8144"/>
                </a:lnTo>
                <a:lnTo>
                  <a:pt x="6020" y="8144"/>
                </a:lnTo>
                <a:lnTo>
                  <a:pt x="6020" y="9855"/>
                </a:lnTo>
                <a:lnTo>
                  <a:pt x="6875" y="9855"/>
                </a:lnTo>
                <a:lnTo>
                  <a:pt x="6875" y="7701"/>
                </a:lnTo>
                <a:lnTo>
                  <a:pt x="7731" y="7701"/>
                </a:lnTo>
                <a:lnTo>
                  <a:pt x="7731" y="9855"/>
                </a:lnTo>
                <a:lnTo>
                  <a:pt x="8587" y="9855"/>
                </a:lnTo>
                <a:lnTo>
                  <a:pt x="8587" y="8144"/>
                </a:lnTo>
                <a:lnTo>
                  <a:pt x="9443" y="8144"/>
                </a:lnTo>
                <a:lnTo>
                  <a:pt x="9443" y="9855"/>
                </a:lnTo>
                <a:lnTo>
                  <a:pt x="10298" y="9855"/>
                </a:lnTo>
                <a:lnTo>
                  <a:pt x="10298" y="7701"/>
                </a:lnTo>
                <a:lnTo>
                  <a:pt x="11154" y="7701"/>
                </a:lnTo>
                <a:lnTo>
                  <a:pt x="11154" y="9855"/>
                </a:lnTo>
                <a:lnTo>
                  <a:pt x="12010" y="9855"/>
                </a:lnTo>
                <a:lnTo>
                  <a:pt x="12010" y="8144"/>
                </a:lnTo>
                <a:lnTo>
                  <a:pt x="12865" y="8144"/>
                </a:lnTo>
                <a:lnTo>
                  <a:pt x="12865" y="9855"/>
                </a:lnTo>
                <a:lnTo>
                  <a:pt x="14606" y="9855"/>
                </a:lnTo>
                <a:lnTo>
                  <a:pt x="14606" y="5990"/>
                </a:lnTo>
                <a:lnTo>
                  <a:pt x="13692" y="5990"/>
                </a:lnTo>
                <a:cubicBezTo>
                  <a:pt x="13485" y="2774"/>
                  <a:pt x="10918" y="207"/>
                  <a:pt x="7702" y="0"/>
                </a:cubicBezTo>
                <a:lnTo>
                  <a:pt x="7702" y="2597"/>
                </a:lnTo>
                <a:cubicBezTo>
                  <a:pt x="9679" y="2803"/>
                  <a:pt x="11154" y="4456"/>
                  <a:pt x="11154" y="6403"/>
                </a:cubicBezTo>
                <a:lnTo>
                  <a:pt x="11154" y="6846"/>
                </a:lnTo>
                <a:lnTo>
                  <a:pt x="3423" y="6846"/>
                </a:lnTo>
                <a:lnTo>
                  <a:pt x="3423" y="6403"/>
                </a:lnTo>
                <a:cubicBezTo>
                  <a:pt x="3423" y="4456"/>
                  <a:pt x="4898" y="2803"/>
                  <a:pt x="6846" y="2597"/>
                </a:cubicBezTo>
                <a:lnTo>
                  <a:pt x="68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0" name="Google Shape;2020;p127"/>
          <p:cNvGrpSpPr/>
          <p:nvPr/>
        </p:nvGrpSpPr>
        <p:grpSpPr>
          <a:xfrm>
            <a:off x="6266700" y="4889534"/>
            <a:ext cx="447897" cy="447897"/>
            <a:chOff x="4544725" y="3222275"/>
            <a:chExt cx="363700" cy="363700"/>
          </a:xfrm>
        </p:grpSpPr>
        <p:sp>
          <p:nvSpPr>
            <p:cNvPr id="2021" name="Google Shape;2021;p127"/>
            <p:cNvSpPr/>
            <p:nvPr/>
          </p:nvSpPr>
          <p:spPr>
            <a:xfrm>
              <a:off x="4544725" y="3543175"/>
              <a:ext cx="363700" cy="42800"/>
            </a:xfrm>
            <a:custGeom>
              <a:rect b="b" l="l" r="r" t="t"/>
              <a:pathLst>
                <a:path extrusionOk="0" h="1712" w="14548">
                  <a:moveTo>
                    <a:pt x="0" y="0"/>
                  </a:moveTo>
                  <a:lnTo>
                    <a:pt x="0" y="1711"/>
                  </a:lnTo>
                  <a:lnTo>
                    <a:pt x="14548" y="1711"/>
                  </a:lnTo>
                  <a:lnTo>
                    <a:pt x="145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27"/>
            <p:cNvSpPr/>
            <p:nvPr/>
          </p:nvSpPr>
          <p:spPr>
            <a:xfrm>
              <a:off x="4583075" y="3425875"/>
              <a:ext cx="62725" cy="53575"/>
            </a:xfrm>
            <a:custGeom>
              <a:rect b="b" l="l" r="r" t="t"/>
              <a:pathLst>
                <a:path extrusionOk="0" h="2143" w="2509">
                  <a:moveTo>
                    <a:pt x="1447" y="0"/>
                  </a:moveTo>
                  <a:cubicBezTo>
                    <a:pt x="473" y="0"/>
                    <a:pt x="1" y="1151"/>
                    <a:pt x="679" y="1830"/>
                  </a:cubicBezTo>
                  <a:cubicBezTo>
                    <a:pt x="896" y="2047"/>
                    <a:pt x="1161" y="2143"/>
                    <a:pt x="1421" y="2143"/>
                  </a:cubicBezTo>
                  <a:cubicBezTo>
                    <a:pt x="1976" y="2143"/>
                    <a:pt x="2509" y="1705"/>
                    <a:pt x="2509" y="1063"/>
                  </a:cubicBezTo>
                  <a:cubicBezTo>
                    <a:pt x="2509" y="472"/>
                    <a:pt x="2037" y="0"/>
                    <a:pt x="14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27"/>
            <p:cNvSpPr/>
            <p:nvPr/>
          </p:nvSpPr>
          <p:spPr>
            <a:xfrm>
              <a:off x="4690775" y="3425875"/>
              <a:ext cx="62750" cy="53575"/>
            </a:xfrm>
            <a:custGeom>
              <a:rect b="b" l="l" r="r" t="t"/>
              <a:pathLst>
                <a:path extrusionOk="0" h="2143" w="2510">
                  <a:moveTo>
                    <a:pt x="1447" y="0"/>
                  </a:moveTo>
                  <a:cubicBezTo>
                    <a:pt x="473" y="0"/>
                    <a:pt x="1" y="1151"/>
                    <a:pt x="680" y="1830"/>
                  </a:cubicBezTo>
                  <a:cubicBezTo>
                    <a:pt x="896" y="2047"/>
                    <a:pt x="1161" y="2143"/>
                    <a:pt x="1421" y="2143"/>
                  </a:cubicBezTo>
                  <a:cubicBezTo>
                    <a:pt x="1976" y="2143"/>
                    <a:pt x="2509" y="1705"/>
                    <a:pt x="2509" y="1063"/>
                  </a:cubicBezTo>
                  <a:cubicBezTo>
                    <a:pt x="2509" y="472"/>
                    <a:pt x="2037" y="0"/>
                    <a:pt x="14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27"/>
            <p:cNvSpPr/>
            <p:nvPr/>
          </p:nvSpPr>
          <p:spPr>
            <a:xfrm>
              <a:off x="4797750" y="3425875"/>
              <a:ext cx="62725" cy="53575"/>
            </a:xfrm>
            <a:custGeom>
              <a:rect b="b" l="l" r="r" t="t"/>
              <a:pathLst>
                <a:path extrusionOk="0" h="2143" w="2509">
                  <a:moveTo>
                    <a:pt x="1446" y="0"/>
                  </a:moveTo>
                  <a:cubicBezTo>
                    <a:pt x="473" y="0"/>
                    <a:pt x="0" y="1151"/>
                    <a:pt x="679" y="1830"/>
                  </a:cubicBezTo>
                  <a:cubicBezTo>
                    <a:pt x="896" y="2047"/>
                    <a:pt x="1161" y="2143"/>
                    <a:pt x="1421" y="2143"/>
                  </a:cubicBezTo>
                  <a:cubicBezTo>
                    <a:pt x="1975" y="2143"/>
                    <a:pt x="2509" y="1705"/>
                    <a:pt x="2509" y="1063"/>
                  </a:cubicBezTo>
                  <a:cubicBezTo>
                    <a:pt x="2509" y="472"/>
                    <a:pt x="2036" y="0"/>
                    <a:pt x="1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27"/>
            <p:cNvSpPr/>
            <p:nvPr/>
          </p:nvSpPr>
          <p:spPr>
            <a:xfrm>
              <a:off x="4696675" y="3350450"/>
              <a:ext cx="59800" cy="43000"/>
            </a:xfrm>
            <a:custGeom>
              <a:rect b="b" l="l" r="r" t="t"/>
              <a:pathLst>
                <a:path extrusionOk="0" h="1720" w="2392">
                  <a:moveTo>
                    <a:pt x="1196" y="0"/>
                  </a:moveTo>
                  <a:cubicBezTo>
                    <a:pt x="694" y="0"/>
                    <a:pt x="193" y="288"/>
                    <a:pt x="1" y="863"/>
                  </a:cubicBezTo>
                  <a:lnTo>
                    <a:pt x="1" y="1719"/>
                  </a:lnTo>
                  <a:lnTo>
                    <a:pt x="2391" y="1719"/>
                  </a:lnTo>
                  <a:lnTo>
                    <a:pt x="2391" y="863"/>
                  </a:lnTo>
                  <a:cubicBezTo>
                    <a:pt x="2199" y="288"/>
                    <a:pt x="1698" y="0"/>
                    <a:pt x="11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27"/>
            <p:cNvSpPr/>
            <p:nvPr/>
          </p:nvSpPr>
          <p:spPr>
            <a:xfrm>
              <a:off x="4674550" y="3478975"/>
              <a:ext cx="104050" cy="42075"/>
            </a:xfrm>
            <a:custGeom>
              <a:rect b="b" l="l" r="r" t="t"/>
              <a:pathLst>
                <a:path extrusionOk="0" h="1683" w="4162">
                  <a:moveTo>
                    <a:pt x="2081" y="1"/>
                  </a:moveTo>
                  <a:cubicBezTo>
                    <a:pt x="1159" y="1"/>
                    <a:pt x="237" y="562"/>
                    <a:pt x="1" y="1683"/>
                  </a:cubicBezTo>
                  <a:lnTo>
                    <a:pt x="4161" y="1683"/>
                  </a:lnTo>
                  <a:cubicBezTo>
                    <a:pt x="3925" y="562"/>
                    <a:pt x="3003" y="1"/>
                    <a:pt x="20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27"/>
            <p:cNvSpPr/>
            <p:nvPr/>
          </p:nvSpPr>
          <p:spPr>
            <a:xfrm>
              <a:off x="4781525" y="3478975"/>
              <a:ext cx="104775" cy="42075"/>
            </a:xfrm>
            <a:custGeom>
              <a:rect b="b" l="l" r="r" t="t"/>
              <a:pathLst>
                <a:path extrusionOk="0" h="1683" w="4191">
                  <a:moveTo>
                    <a:pt x="2084" y="1"/>
                  </a:moveTo>
                  <a:cubicBezTo>
                    <a:pt x="1158" y="1"/>
                    <a:pt x="236" y="562"/>
                    <a:pt x="0" y="1683"/>
                  </a:cubicBezTo>
                  <a:lnTo>
                    <a:pt x="4190" y="1683"/>
                  </a:lnTo>
                  <a:cubicBezTo>
                    <a:pt x="3940" y="562"/>
                    <a:pt x="3010" y="1"/>
                    <a:pt x="20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27"/>
            <p:cNvSpPr/>
            <p:nvPr/>
          </p:nvSpPr>
          <p:spPr>
            <a:xfrm>
              <a:off x="4566850" y="3478975"/>
              <a:ext cx="104775" cy="42075"/>
            </a:xfrm>
            <a:custGeom>
              <a:rect b="b" l="l" r="r" t="t"/>
              <a:pathLst>
                <a:path extrusionOk="0" h="1683" w="4191">
                  <a:moveTo>
                    <a:pt x="2096" y="1"/>
                  </a:moveTo>
                  <a:cubicBezTo>
                    <a:pt x="1092" y="1"/>
                    <a:pt x="237" y="709"/>
                    <a:pt x="1" y="1683"/>
                  </a:cubicBezTo>
                  <a:lnTo>
                    <a:pt x="4191" y="1683"/>
                  </a:lnTo>
                  <a:cubicBezTo>
                    <a:pt x="3984" y="709"/>
                    <a:pt x="3099" y="1"/>
                    <a:pt x="2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27"/>
            <p:cNvSpPr/>
            <p:nvPr/>
          </p:nvSpPr>
          <p:spPr>
            <a:xfrm>
              <a:off x="4704800" y="3296775"/>
              <a:ext cx="37650" cy="32325"/>
            </a:xfrm>
            <a:custGeom>
              <a:rect b="b" l="l" r="r" t="t"/>
              <a:pathLst>
                <a:path extrusionOk="0" h="1293" w="1506">
                  <a:moveTo>
                    <a:pt x="886" y="1"/>
                  </a:moveTo>
                  <a:cubicBezTo>
                    <a:pt x="296" y="1"/>
                    <a:pt x="1" y="709"/>
                    <a:pt x="414" y="1092"/>
                  </a:cubicBezTo>
                  <a:cubicBezTo>
                    <a:pt x="551" y="1230"/>
                    <a:pt x="719" y="1292"/>
                    <a:pt x="880" y="1292"/>
                  </a:cubicBezTo>
                  <a:cubicBezTo>
                    <a:pt x="1204" y="1292"/>
                    <a:pt x="1505" y="1043"/>
                    <a:pt x="1505" y="650"/>
                  </a:cubicBezTo>
                  <a:cubicBezTo>
                    <a:pt x="1505" y="296"/>
                    <a:pt x="1240" y="1"/>
                    <a:pt x="8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27"/>
            <p:cNvSpPr/>
            <p:nvPr/>
          </p:nvSpPr>
          <p:spPr>
            <a:xfrm>
              <a:off x="4587500" y="3222275"/>
              <a:ext cx="278150" cy="171175"/>
            </a:xfrm>
            <a:custGeom>
              <a:rect b="b" l="l" r="r" t="t"/>
              <a:pathLst>
                <a:path extrusionOk="0" h="6847" w="11126">
                  <a:moveTo>
                    <a:pt x="1" y="0"/>
                  </a:moveTo>
                  <a:lnTo>
                    <a:pt x="1" y="6846"/>
                  </a:lnTo>
                  <a:lnTo>
                    <a:pt x="3453" y="6846"/>
                  </a:lnTo>
                  <a:lnTo>
                    <a:pt x="3453" y="6403"/>
                  </a:lnTo>
                  <a:cubicBezTo>
                    <a:pt x="3424" y="5666"/>
                    <a:pt x="3807" y="4987"/>
                    <a:pt x="4427" y="4603"/>
                  </a:cubicBezTo>
                  <a:cubicBezTo>
                    <a:pt x="4191" y="4338"/>
                    <a:pt x="4073" y="3984"/>
                    <a:pt x="4073" y="3630"/>
                  </a:cubicBezTo>
                  <a:cubicBezTo>
                    <a:pt x="4014" y="2582"/>
                    <a:pt x="4788" y="2058"/>
                    <a:pt x="5567" y="2058"/>
                  </a:cubicBezTo>
                  <a:cubicBezTo>
                    <a:pt x="6345" y="2058"/>
                    <a:pt x="7127" y="2582"/>
                    <a:pt x="7083" y="3630"/>
                  </a:cubicBezTo>
                  <a:cubicBezTo>
                    <a:pt x="7053" y="3984"/>
                    <a:pt x="6935" y="4338"/>
                    <a:pt x="6699" y="4603"/>
                  </a:cubicBezTo>
                  <a:cubicBezTo>
                    <a:pt x="7319" y="4987"/>
                    <a:pt x="7702" y="5666"/>
                    <a:pt x="7702" y="6403"/>
                  </a:cubicBezTo>
                  <a:lnTo>
                    <a:pt x="7702" y="6846"/>
                  </a:lnTo>
                  <a:lnTo>
                    <a:pt x="11125" y="6846"/>
                  </a:lnTo>
                  <a:lnTo>
                    <a:pt x="111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1" name="Google Shape;2031;p127"/>
          <p:cNvGrpSpPr/>
          <p:nvPr/>
        </p:nvGrpSpPr>
        <p:grpSpPr>
          <a:xfrm>
            <a:off x="6243086" y="4010148"/>
            <a:ext cx="472434" cy="448482"/>
            <a:chOff x="4525550" y="2631950"/>
            <a:chExt cx="383625" cy="364175"/>
          </a:xfrm>
        </p:grpSpPr>
        <p:sp>
          <p:nvSpPr>
            <p:cNvPr id="2032" name="Google Shape;2032;p127"/>
            <p:cNvSpPr/>
            <p:nvPr/>
          </p:nvSpPr>
          <p:spPr>
            <a:xfrm>
              <a:off x="4704800" y="2770800"/>
              <a:ext cx="42800" cy="31025"/>
            </a:xfrm>
            <a:custGeom>
              <a:rect b="b" l="l" r="r" t="t"/>
              <a:pathLst>
                <a:path extrusionOk="0" h="1241" w="1712">
                  <a:moveTo>
                    <a:pt x="1" y="1"/>
                  </a:moveTo>
                  <a:lnTo>
                    <a:pt x="1" y="444"/>
                  </a:lnTo>
                  <a:cubicBezTo>
                    <a:pt x="45" y="975"/>
                    <a:pt x="458" y="1240"/>
                    <a:pt x="867" y="1240"/>
                  </a:cubicBezTo>
                  <a:cubicBezTo>
                    <a:pt x="1277" y="1240"/>
                    <a:pt x="1682" y="975"/>
                    <a:pt x="1712" y="444"/>
                  </a:cubicBezTo>
                  <a:lnTo>
                    <a:pt x="17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27"/>
            <p:cNvSpPr/>
            <p:nvPr/>
          </p:nvSpPr>
          <p:spPr>
            <a:xfrm>
              <a:off x="4608900" y="2696300"/>
              <a:ext cx="235350" cy="235350"/>
            </a:xfrm>
            <a:custGeom>
              <a:rect b="b" l="l" r="r" t="t"/>
              <a:pathLst>
                <a:path extrusionOk="0" h="9414" w="9414">
                  <a:moveTo>
                    <a:pt x="6433" y="1269"/>
                  </a:moveTo>
                  <a:lnTo>
                    <a:pt x="6433" y="3424"/>
                  </a:lnTo>
                  <a:cubicBezTo>
                    <a:pt x="6433" y="3925"/>
                    <a:pt x="6197" y="4368"/>
                    <a:pt x="5843" y="4722"/>
                  </a:cubicBezTo>
                  <a:cubicBezTo>
                    <a:pt x="6197" y="5017"/>
                    <a:pt x="6433" y="5489"/>
                    <a:pt x="6433" y="5991"/>
                  </a:cubicBezTo>
                  <a:lnTo>
                    <a:pt x="6433" y="8145"/>
                  </a:lnTo>
                  <a:lnTo>
                    <a:pt x="5548" y="8145"/>
                  </a:lnTo>
                  <a:lnTo>
                    <a:pt x="5548" y="7289"/>
                  </a:lnTo>
                  <a:lnTo>
                    <a:pt x="3837" y="7289"/>
                  </a:lnTo>
                  <a:lnTo>
                    <a:pt x="3837" y="8145"/>
                  </a:lnTo>
                  <a:lnTo>
                    <a:pt x="2981" y="8145"/>
                  </a:lnTo>
                  <a:lnTo>
                    <a:pt x="2981" y="5991"/>
                  </a:lnTo>
                  <a:cubicBezTo>
                    <a:pt x="2981" y="5489"/>
                    <a:pt x="3217" y="5017"/>
                    <a:pt x="3571" y="4722"/>
                  </a:cubicBezTo>
                  <a:cubicBezTo>
                    <a:pt x="3217" y="4368"/>
                    <a:pt x="2981" y="3925"/>
                    <a:pt x="2981" y="3424"/>
                  </a:cubicBezTo>
                  <a:lnTo>
                    <a:pt x="2981" y="1269"/>
                  </a:lnTo>
                  <a:lnTo>
                    <a:pt x="3837" y="1269"/>
                  </a:lnTo>
                  <a:lnTo>
                    <a:pt x="3837" y="2125"/>
                  </a:lnTo>
                  <a:lnTo>
                    <a:pt x="5548" y="2125"/>
                  </a:lnTo>
                  <a:lnTo>
                    <a:pt x="5548" y="1269"/>
                  </a:lnTo>
                  <a:close/>
                  <a:moveTo>
                    <a:pt x="4692" y="1"/>
                  </a:moveTo>
                  <a:cubicBezTo>
                    <a:pt x="2273" y="1"/>
                    <a:pt x="237" y="1860"/>
                    <a:pt x="1" y="4279"/>
                  </a:cubicBezTo>
                  <a:lnTo>
                    <a:pt x="2125" y="4279"/>
                  </a:lnTo>
                  <a:lnTo>
                    <a:pt x="2125" y="5135"/>
                  </a:lnTo>
                  <a:lnTo>
                    <a:pt x="1" y="5135"/>
                  </a:lnTo>
                  <a:cubicBezTo>
                    <a:pt x="237" y="7555"/>
                    <a:pt x="2273" y="9413"/>
                    <a:pt x="4692" y="9413"/>
                  </a:cubicBezTo>
                  <a:cubicBezTo>
                    <a:pt x="7141" y="9413"/>
                    <a:pt x="9148" y="7555"/>
                    <a:pt x="9384" y="5135"/>
                  </a:cubicBezTo>
                  <a:lnTo>
                    <a:pt x="7259" y="5135"/>
                  </a:lnTo>
                  <a:lnTo>
                    <a:pt x="7289" y="4279"/>
                  </a:lnTo>
                  <a:lnTo>
                    <a:pt x="9413" y="4279"/>
                  </a:lnTo>
                  <a:cubicBezTo>
                    <a:pt x="9177" y="1860"/>
                    <a:pt x="7141" y="1"/>
                    <a:pt x="46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27"/>
            <p:cNvSpPr/>
            <p:nvPr/>
          </p:nvSpPr>
          <p:spPr>
            <a:xfrm>
              <a:off x="4704800" y="2824650"/>
              <a:ext cx="42800" cy="32500"/>
            </a:xfrm>
            <a:custGeom>
              <a:rect b="b" l="l" r="r" t="t"/>
              <a:pathLst>
                <a:path extrusionOk="0" h="1300" w="1712">
                  <a:moveTo>
                    <a:pt x="886" y="1"/>
                  </a:moveTo>
                  <a:cubicBezTo>
                    <a:pt x="384" y="1"/>
                    <a:pt x="1" y="385"/>
                    <a:pt x="1" y="857"/>
                  </a:cubicBezTo>
                  <a:lnTo>
                    <a:pt x="1" y="1299"/>
                  </a:lnTo>
                  <a:lnTo>
                    <a:pt x="1712" y="1299"/>
                  </a:lnTo>
                  <a:lnTo>
                    <a:pt x="1712" y="857"/>
                  </a:lnTo>
                  <a:cubicBezTo>
                    <a:pt x="1712" y="385"/>
                    <a:pt x="1358" y="1"/>
                    <a:pt x="8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27"/>
            <p:cNvSpPr/>
            <p:nvPr/>
          </p:nvSpPr>
          <p:spPr>
            <a:xfrm>
              <a:off x="4525550" y="2631950"/>
              <a:ext cx="383625" cy="364175"/>
            </a:xfrm>
            <a:custGeom>
              <a:rect b="b" l="l" r="r" t="t"/>
              <a:pathLst>
                <a:path extrusionOk="0" h="14567" w="15345">
                  <a:moveTo>
                    <a:pt x="7979" y="1697"/>
                  </a:moveTo>
                  <a:cubicBezTo>
                    <a:pt x="10848" y="1697"/>
                    <a:pt x="13603" y="3922"/>
                    <a:pt x="13603" y="7296"/>
                  </a:cubicBezTo>
                  <a:cubicBezTo>
                    <a:pt x="13603" y="10365"/>
                    <a:pt x="11095" y="12843"/>
                    <a:pt x="8026" y="12843"/>
                  </a:cubicBezTo>
                  <a:cubicBezTo>
                    <a:pt x="3069" y="12843"/>
                    <a:pt x="561" y="6853"/>
                    <a:pt x="4072" y="3342"/>
                  </a:cubicBezTo>
                  <a:cubicBezTo>
                    <a:pt x="5208" y="2206"/>
                    <a:pt x="6607" y="1697"/>
                    <a:pt x="7979" y="1697"/>
                  </a:cubicBezTo>
                  <a:close/>
                  <a:moveTo>
                    <a:pt x="8030" y="1"/>
                  </a:moveTo>
                  <a:cubicBezTo>
                    <a:pt x="6634" y="1"/>
                    <a:pt x="5232" y="400"/>
                    <a:pt x="4013" y="1217"/>
                  </a:cubicBezTo>
                  <a:cubicBezTo>
                    <a:pt x="1122" y="3165"/>
                    <a:pt x="0" y="6853"/>
                    <a:pt x="1328" y="10070"/>
                  </a:cubicBezTo>
                  <a:cubicBezTo>
                    <a:pt x="2477" y="12826"/>
                    <a:pt x="5170" y="14567"/>
                    <a:pt x="8092" y="14567"/>
                  </a:cubicBezTo>
                  <a:cubicBezTo>
                    <a:pt x="8548" y="14567"/>
                    <a:pt x="9010" y="14524"/>
                    <a:pt x="9472" y="14437"/>
                  </a:cubicBezTo>
                  <a:cubicBezTo>
                    <a:pt x="12865" y="13758"/>
                    <a:pt x="15315" y="10778"/>
                    <a:pt x="15315" y="7296"/>
                  </a:cubicBezTo>
                  <a:cubicBezTo>
                    <a:pt x="15344" y="5348"/>
                    <a:pt x="14577" y="3489"/>
                    <a:pt x="13190" y="2132"/>
                  </a:cubicBezTo>
                  <a:cubicBezTo>
                    <a:pt x="11784" y="726"/>
                    <a:pt x="9912" y="1"/>
                    <a:pt x="80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6" name="Google Shape;2036;p127"/>
          <p:cNvGrpSpPr/>
          <p:nvPr/>
        </p:nvGrpSpPr>
        <p:grpSpPr>
          <a:xfrm>
            <a:off x="6266700" y="3163890"/>
            <a:ext cx="447897" cy="449744"/>
            <a:chOff x="4544725" y="2068525"/>
            <a:chExt cx="363700" cy="365200"/>
          </a:xfrm>
        </p:grpSpPr>
        <p:sp>
          <p:nvSpPr>
            <p:cNvPr id="2037" name="Google Shape;2037;p127"/>
            <p:cNvSpPr/>
            <p:nvPr/>
          </p:nvSpPr>
          <p:spPr>
            <a:xfrm>
              <a:off x="4833900" y="2112050"/>
              <a:ext cx="31750" cy="32500"/>
            </a:xfrm>
            <a:custGeom>
              <a:rect b="b" l="l" r="r" t="t"/>
              <a:pathLst>
                <a:path extrusionOk="0" h="1300" w="1270">
                  <a:moveTo>
                    <a:pt x="0" y="1"/>
                  </a:moveTo>
                  <a:lnTo>
                    <a:pt x="0" y="886"/>
                  </a:lnTo>
                  <a:cubicBezTo>
                    <a:pt x="16" y="884"/>
                    <a:pt x="30" y="883"/>
                    <a:pt x="45" y="883"/>
                  </a:cubicBezTo>
                  <a:cubicBezTo>
                    <a:pt x="258" y="883"/>
                    <a:pt x="413" y="1078"/>
                    <a:pt x="413" y="1299"/>
                  </a:cubicBezTo>
                  <a:lnTo>
                    <a:pt x="1269" y="1299"/>
                  </a:lnTo>
                  <a:cubicBezTo>
                    <a:pt x="1269" y="591"/>
                    <a:pt x="709"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27"/>
            <p:cNvSpPr/>
            <p:nvPr/>
          </p:nvSpPr>
          <p:spPr>
            <a:xfrm>
              <a:off x="4833900" y="2069275"/>
              <a:ext cx="74525" cy="75275"/>
            </a:xfrm>
            <a:custGeom>
              <a:rect b="b" l="l" r="r" t="t"/>
              <a:pathLst>
                <a:path extrusionOk="0" h="3011" w="2981">
                  <a:moveTo>
                    <a:pt x="0" y="0"/>
                  </a:moveTo>
                  <a:lnTo>
                    <a:pt x="0" y="856"/>
                  </a:lnTo>
                  <a:cubicBezTo>
                    <a:pt x="1181" y="856"/>
                    <a:pt x="2125" y="1830"/>
                    <a:pt x="2125" y="3010"/>
                  </a:cubicBezTo>
                  <a:lnTo>
                    <a:pt x="2981" y="3010"/>
                  </a:lnTo>
                  <a:cubicBezTo>
                    <a:pt x="2981" y="1358"/>
                    <a:pt x="1653"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27"/>
            <p:cNvSpPr/>
            <p:nvPr/>
          </p:nvSpPr>
          <p:spPr>
            <a:xfrm>
              <a:off x="4587500" y="2112800"/>
              <a:ext cx="32500" cy="31750"/>
            </a:xfrm>
            <a:custGeom>
              <a:rect b="b" l="l" r="r" t="t"/>
              <a:pathLst>
                <a:path extrusionOk="0" h="1270" w="1300">
                  <a:moveTo>
                    <a:pt x="1270" y="854"/>
                  </a:moveTo>
                  <a:lnTo>
                    <a:pt x="1270" y="856"/>
                  </a:lnTo>
                  <a:lnTo>
                    <a:pt x="1299" y="856"/>
                  </a:lnTo>
                  <a:cubicBezTo>
                    <a:pt x="1289" y="855"/>
                    <a:pt x="1279" y="854"/>
                    <a:pt x="1270" y="854"/>
                  </a:cubicBezTo>
                  <a:close/>
                  <a:moveTo>
                    <a:pt x="1270" y="0"/>
                  </a:moveTo>
                  <a:cubicBezTo>
                    <a:pt x="561" y="0"/>
                    <a:pt x="1" y="561"/>
                    <a:pt x="1" y="1269"/>
                  </a:cubicBezTo>
                  <a:lnTo>
                    <a:pt x="857" y="1269"/>
                  </a:lnTo>
                  <a:cubicBezTo>
                    <a:pt x="857" y="1048"/>
                    <a:pt x="1012" y="853"/>
                    <a:pt x="1249" y="853"/>
                  </a:cubicBezTo>
                  <a:cubicBezTo>
                    <a:pt x="1256" y="853"/>
                    <a:pt x="1263" y="853"/>
                    <a:pt x="1270" y="854"/>
                  </a:cubicBezTo>
                  <a:lnTo>
                    <a:pt x="1270" y="854"/>
                  </a:lnTo>
                  <a:lnTo>
                    <a:pt x="12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27"/>
            <p:cNvSpPr/>
            <p:nvPr/>
          </p:nvSpPr>
          <p:spPr>
            <a:xfrm>
              <a:off x="4544725" y="2069275"/>
              <a:ext cx="74525" cy="75275"/>
            </a:xfrm>
            <a:custGeom>
              <a:rect b="b" l="l" r="r" t="t"/>
              <a:pathLst>
                <a:path extrusionOk="0" h="3011" w="2981">
                  <a:moveTo>
                    <a:pt x="2981" y="0"/>
                  </a:moveTo>
                  <a:cubicBezTo>
                    <a:pt x="1328" y="0"/>
                    <a:pt x="0" y="1358"/>
                    <a:pt x="0" y="3010"/>
                  </a:cubicBezTo>
                  <a:lnTo>
                    <a:pt x="856" y="3010"/>
                  </a:lnTo>
                  <a:cubicBezTo>
                    <a:pt x="856" y="1830"/>
                    <a:pt x="1800" y="856"/>
                    <a:pt x="2981" y="856"/>
                  </a:cubicBezTo>
                  <a:lnTo>
                    <a:pt x="29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27"/>
            <p:cNvSpPr/>
            <p:nvPr/>
          </p:nvSpPr>
          <p:spPr>
            <a:xfrm>
              <a:off x="4611125" y="2068525"/>
              <a:ext cx="230900" cy="166750"/>
            </a:xfrm>
            <a:custGeom>
              <a:rect b="b" l="l" r="r" t="t"/>
              <a:pathLst>
                <a:path extrusionOk="0" h="6670" w="9236">
                  <a:moveTo>
                    <a:pt x="4619" y="871"/>
                  </a:moveTo>
                  <a:cubicBezTo>
                    <a:pt x="4779" y="871"/>
                    <a:pt x="4942" y="930"/>
                    <a:pt x="5075" y="1063"/>
                  </a:cubicBezTo>
                  <a:cubicBezTo>
                    <a:pt x="5488" y="1476"/>
                    <a:pt x="5193" y="2185"/>
                    <a:pt x="4603" y="2185"/>
                  </a:cubicBezTo>
                  <a:cubicBezTo>
                    <a:pt x="4249" y="2185"/>
                    <a:pt x="3984" y="1889"/>
                    <a:pt x="3984" y="1535"/>
                  </a:cubicBezTo>
                  <a:cubicBezTo>
                    <a:pt x="3964" y="1135"/>
                    <a:pt x="4283" y="871"/>
                    <a:pt x="4619" y="871"/>
                  </a:cubicBezTo>
                  <a:close/>
                  <a:moveTo>
                    <a:pt x="4603" y="1"/>
                  </a:moveTo>
                  <a:cubicBezTo>
                    <a:pt x="3423" y="1"/>
                    <a:pt x="2715" y="1329"/>
                    <a:pt x="3364" y="2303"/>
                  </a:cubicBezTo>
                  <a:cubicBezTo>
                    <a:pt x="1652" y="2804"/>
                    <a:pt x="354" y="4191"/>
                    <a:pt x="0" y="5902"/>
                  </a:cubicBezTo>
                  <a:lnTo>
                    <a:pt x="0" y="5932"/>
                  </a:lnTo>
                  <a:lnTo>
                    <a:pt x="1416" y="6670"/>
                  </a:lnTo>
                  <a:lnTo>
                    <a:pt x="2479" y="6109"/>
                  </a:lnTo>
                  <a:lnTo>
                    <a:pt x="3541" y="6670"/>
                  </a:lnTo>
                  <a:lnTo>
                    <a:pt x="4603" y="6109"/>
                  </a:lnTo>
                  <a:lnTo>
                    <a:pt x="5695" y="6670"/>
                  </a:lnTo>
                  <a:lnTo>
                    <a:pt x="6757" y="6109"/>
                  </a:lnTo>
                  <a:lnTo>
                    <a:pt x="7820" y="6670"/>
                  </a:lnTo>
                  <a:lnTo>
                    <a:pt x="9236" y="5932"/>
                  </a:lnTo>
                  <a:cubicBezTo>
                    <a:pt x="8882" y="4191"/>
                    <a:pt x="7583" y="2804"/>
                    <a:pt x="5872" y="2303"/>
                  </a:cubicBezTo>
                  <a:cubicBezTo>
                    <a:pt x="6521" y="1329"/>
                    <a:pt x="5813" y="1"/>
                    <a:pt x="46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27"/>
            <p:cNvSpPr/>
            <p:nvPr/>
          </p:nvSpPr>
          <p:spPr>
            <a:xfrm>
              <a:off x="4587500" y="2239675"/>
              <a:ext cx="278150" cy="87075"/>
            </a:xfrm>
            <a:custGeom>
              <a:rect b="b" l="l" r="r" t="t"/>
              <a:pathLst>
                <a:path extrusionOk="0" h="3483" w="11126">
                  <a:moveTo>
                    <a:pt x="857" y="1"/>
                  </a:moveTo>
                  <a:lnTo>
                    <a:pt x="857" y="2627"/>
                  </a:lnTo>
                  <a:cubicBezTo>
                    <a:pt x="857" y="3099"/>
                    <a:pt x="473" y="3483"/>
                    <a:pt x="1" y="3483"/>
                  </a:cubicBezTo>
                  <a:lnTo>
                    <a:pt x="11125" y="3483"/>
                  </a:lnTo>
                  <a:cubicBezTo>
                    <a:pt x="10653" y="3483"/>
                    <a:pt x="10269" y="3099"/>
                    <a:pt x="10269" y="2627"/>
                  </a:cubicBezTo>
                  <a:lnTo>
                    <a:pt x="10269" y="30"/>
                  </a:lnTo>
                  <a:lnTo>
                    <a:pt x="8765" y="827"/>
                  </a:lnTo>
                  <a:lnTo>
                    <a:pt x="7702" y="237"/>
                  </a:lnTo>
                  <a:lnTo>
                    <a:pt x="6640" y="827"/>
                  </a:lnTo>
                  <a:lnTo>
                    <a:pt x="5548" y="237"/>
                  </a:lnTo>
                  <a:lnTo>
                    <a:pt x="4486" y="827"/>
                  </a:lnTo>
                  <a:lnTo>
                    <a:pt x="3424" y="237"/>
                  </a:lnTo>
                  <a:lnTo>
                    <a:pt x="2361" y="827"/>
                  </a:lnTo>
                  <a:lnTo>
                    <a:pt x="8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27"/>
            <p:cNvSpPr/>
            <p:nvPr/>
          </p:nvSpPr>
          <p:spPr>
            <a:xfrm>
              <a:off x="4576450" y="2348125"/>
              <a:ext cx="300250" cy="42800"/>
            </a:xfrm>
            <a:custGeom>
              <a:rect b="b" l="l" r="r" t="t"/>
              <a:pathLst>
                <a:path extrusionOk="0" h="1712" w="12010">
                  <a:moveTo>
                    <a:pt x="0" y="0"/>
                  </a:moveTo>
                  <a:lnTo>
                    <a:pt x="0" y="1712"/>
                  </a:lnTo>
                  <a:lnTo>
                    <a:pt x="12010" y="1712"/>
                  </a:lnTo>
                  <a:lnTo>
                    <a:pt x="120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27"/>
            <p:cNvSpPr/>
            <p:nvPr/>
          </p:nvSpPr>
          <p:spPr>
            <a:xfrm>
              <a:off x="4695950" y="2412300"/>
              <a:ext cx="61250" cy="21425"/>
            </a:xfrm>
            <a:custGeom>
              <a:rect b="b" l="l" r="r" t="t"/>
              <a:pathLst>
                <a:path extrusionOk="0" h="857" w="2450">
                  <a:moveTo>
                    <a:pt x="0" y="0"/>
                  </a:moveTo>
                  <a:cubicBezTo>
                    <a:pt x="207" y="502"/>
                    <a:pt x="679" y="856"/>
                    <a:pt x="1240" y="856"/>
                  </a:cubicBezTo>
                  <a:cubicBezTo>
                    <a:pt x="1771" y="856"/>
                    <a:pt x="2243" y="502"/>
                    <a:pt x="24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5" name="Google Shape;2045;p127"/>
          <p:cNvGrpSpPr/>
          <p:nvPr/>
        </p:nvGrpSpPr>
        <p:grpSpPr>
          <a:xfrm>
            <a:off x="5539930" y="4890426"/>
            <a:ext cx="447897" cy="368865"/>
            <a:chOff x="3954575" y="3223000"/>
            <a:chExt cx="363700" cy="299525"/>
          </a:xfrm>
        </p:grpSpPr>
        <p:sp>
          <p:nvSpPr>
            <p:cNvPr id="2046" name="Google Shape;2046;p127"/>
            <p:cNvSpPr/>
            <p:nvPr/>
          </p:nvSpPr>
          <p:spPr>
            <a:xfrm>
              <a:off x="3954575" y="3469400"/>
              <a:ext cx="182225" cy="53125"/>
            </a:xfrm>
            <a:custGeom>
              <a:rect b="b" l="l" r="r" t="t"/>
              <a:pathLst>
                <a:path extrusionOk="0" h="2125" w="7289">
                  <a:moveTo>
                    <a:pt x="0" y="0"/>
                  </a:moveTo>
                  <a:lnTo>
                    <a:pt x="0" y="2125"/>
                  </a:lnTo>
                  <a:lnTo>
                    <a:pt x="7289" y="2125"/>
                  </a:lnTo>
                  <a:cubicBezTo>
                    <a:pt x="7259" y="945"/>
                    <a:pt x="6315" y="0"/>
                    <a:pt x="5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27"/>
            <p:cNvSpPr/>
            <p:nvPr/>
          </p:nvSpPr>
          <p:spPr>
            <a:xfrm>
              <a:off x="4136050" y="3469400"/>
              <a:ext cx="182225" cy="53125"/>
            </a:xfrm>
            <a:custGeom>
              <a:rect b="b" l="l" r="r" t="t"/>
              <a:pathLst>
                <a:path extrusionOk="0" h="2125" w="7289">
                  <a:moveTo>
                    <a:pt x="2154" y="0"/>
                  </a:moveTo>
                  <a:cubicBezTo>
                    <a:pt x="974" y="0"/>
                    <a:pt x="0" y="945"/>
                    <a:pt x="30" y="2125"/>
                  </a:cubicBezTo>
                  <a:lnTo>
                    <a:pt x="7289" y="2125"/>
                  </a:lnTo>
                  <a:lnTo>
                    <a:pt x="72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27"/>
            <p:cNvSpPr/>
            <p:nvPr/>
          </p:nvSpPr>
          <p:spPr>
            <a:xfrm>
              <a:off x="4147100" y="3223000"/>
              <a:ext cx="171175" cy="239050"/>
            </a:xfrm>
            <a:custGeom>
              <a:rect b="b" l="l" r="r" t="t"/>
              <a:pathLst>
                <a:path extrusionOk="0" h="9562" w="6847">
                  <a:moveTo>
                    <a:pt x="5578" y="1712"/>
                  </a:moveTo>
                  <a:lnTo>
                    <a:pt x="5578" y="2568"/>
                  </a:lnTo>
                  <a:lnTo>
                    <a:pt x="1299" y="2568"/>
                  </a:lnTo>
                  <a:lnTo>
                    <a:pt x="1299" y="1712"/>
                  </a:lnTo>
                  <a:close/>
                  <a:moveTo>
                    <a:pt x="5578" y="3424"/>
                  </a:moveTo>
                  <a:lnTo>
                    <a:pt x="5578" y="4279"/>
                  </a:lnTo>
                  <a:lnTo>
                    <a:pt x="1299" y="4279"/>
                  </a:lnTo>
                  <a:lnTo>
                    <a:pt x="1299" y="3424"/>
                  </a:lnTo>
                  <a:close/>
                  <a:moveTo>
                    <a:pt x="5578" y="5135"/>
                  </a:moveTo>
                  <a:lnTo>
                    <a:pt x="5578" y="5991"/>
                  </a:lnTo>
                  <a:lnTo>
                    <a:pt x="1299" y="5991"/>
                  </a:lnTo>
                  <a:lnTo>
                    <a:pt x="1299" y="5135"/>
                  </a:lnTo>
                  <a:close/>
                  <a:moveTo>
                    <a:pt x="5578" y="6847"/>
                  </a:moveTo>
                  <a:lnTo>
                    <a:pt x="5578" y="7702"/>
                  </a:lnTo>
                  <a:lnTo>
                    <a:pt x="1299" y="7702"/>
                  </a:lnTo>
                  <a:lnTo>
                    <a:pt x="1299" y="6847"/>
                  </a:lnTo>
                  <a:close/>
                  <a:moveTo>
                    <a:pt x="1" y="1"/>
                  </a:moveTo>
                  <a:lnTo>
                    <a:pt x="1" y="9561"/>
                  </a:lnTo>
                  <a:cubicBezTo>
                    <a:pt x="503" y="9207"/>
                    <a:pt x="1093" y="9001"/>
                    <a:pt x="1712" y="9001"/>
                  </a:cubicBezTo>
                  <a:lnTo>
                    <a:pt x="6847" y="9001"/>
                  </a:lnTo>
                  <a:lnTo>
                    <a:pt x="6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27"/>
            <p:cNvSpPr/>
            <p:nvPr/>
          </p:nvSpPr>
          <p:spPr>
            <a:xfrm>
              <a:off x="4007700" y="3287200"/>
              <a:ext cx="64200" cy="64200"/>
            </a:xfrm>
            <a:custGeom>
              <a:rect b="b" l="l" r="r" t="t"/>
              <a:pathLst>
                <a:path extrusionOk="0" h="2568" w="2568">
                  <a:moveTo>
                    <a:pt x="0" y="0"/>
                  </a:moveTo>
                  <a:lnTo>
                    <a:pt x="0" y="2567"/>
                  </a:lnTo>
                  <a:lnTo>
                    <a:pt x="2567" y="2567"/>
                  </a:lnTo>
                  <a:lnTo>
                    <a:pt x="25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27"/>
            <p:cNvSpPr/>
            <p:nvPr/>
          </p:nvSpPr>
          <p:spPr>
            <a:xfrm>
              <a:off x="3954575" y="3223000"/>
              <a:ext cx="171900" cy="239050"/>
            </a:xfrm>
            <a:custGeom>
              <a:rect b="b" l="l" r="r" t="t"/>
              <a:pathLst>
                <a:path extrusionOk="0" h="9562" w="6876">
                  <a:moveTo>
                    <a:pt x="5548" y="1712"/>
                  </a:moveTo>
                  <a:lnTo>
                    <a:pt x="5548" y="5991"/>
                  </a:lnTo>
                  <a:lnTo>
                    <a:pt x="1269" y="5991"/>
                  </a:lnTo>
                  <a:lnTo>
                    <a:pt x="1269" y="1712"/>
                  </a:lnTo>
                  <a:close/>
                  <a:moveTo>
                    <a:pt x="5548" y="6847"/>
                  </a:moveTo>
                  <a:lnTo>
                    <a:pt x="5548" y="7702"/>
                  </a:lnTo>
                  <a:lnTo>
                    <a:pt x="1269" y="7702"/>
                  </a:lnTo>
                  <a:lnTo>
                    <a:pt x="1269" y="6847"/>
                  </a:lnTo>
                  <a:close/>
                  <a:moveTo>
                    <a:pt x="0" y="1"/>
                  </a:moveTo>
                  <a:lnTo>
                    <a:pt x="0" y="9001"/>
                  </a:lnTo>
                  <a:lnTo>
                    <a:pt x="5164" y="9001"/>
                  </a:lnTo>
                  <a:cubicBezTo>
                    <a:pt x="5743" y="9001"/>
                    <a:pt x="6350" y="9171"/>
                    <a:pt x="6846" y="9511"/>
                  </a:cubicBezTo>
                  <a:lnTo>
                    <a:pt x="6846" y="9511"/>
                  </a:lnTo>
                  <a:lnTo>
                    <a:pt x="6846" y="1"/>
                  </a:lnTo>
                  <a:close/>
                  <a:moveTo>
                    <a:pt x="6846" y="9511"/>
                  </a:moveTo>
                  <a:lnTo>
                    <a:pt x="6846" y="9561"/>
                  </a:lnTo>
                  <a:lnTo>
                    <a:pt x="6876" y="9532"/>
                  </a:lnTo>
                  <a:cubicBezTo>
                    <a:pt x="6866" y="9525"/>
                    <a:pt x="6856" y="9518"/>
                    <a:pt x="6846" y="951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1" name="Google Shape;2051;p127"/>
          <p:cNvGrpSpPr/>
          <p:nvPr/>
        </p:nvGrpSpPr>
        <p:grpSpPr>
          <a:xfrm>
            <a:off x="5539930" y="4010364"/>
            <a:ext cx="464245" cy="447897"/>
            <a:chOff x="3954575" y="2632125"/>
            <a:chExt cx="376975" cy="363700"/>
          </a:xfrm>
        </p:grpSpPr>
        <p:sp>
          <p:nvSpPr>
            <p:cNvPr id="2052" name="Google Shape;2052;p127"/>
            <p:cNvSpPr/>
            <p:nvPr/>
          </p:nvSpPr>
          <p:spPr>
            <a:xfrm>
              <a:off x="3997350" y="2931625"/>
              <a:ext cx="42825" cy="64200"/>
            </a:xfrm>
            <a:custGeom>
              <a:rect b="b" l="l" r="r" t="t"/>
              <a:pathLst>
                <a:path extrusionOk="0" h="2568" w="1713">
                  <a:moveTo>
                    <a:pt x="857" y="0"/>
                  </a:moveTo>
                  <a:cubicBezTo>
                    <a:pt x="355" y="0"/>
                    <a:pt x="1" y="561"/>
                    <a:pt x="1" y="1299"/>
                  </a:cubicBezTo>
                  <a:cubicBezTo>
                    <a:pt x="1" y="2007"/>
                    <a:pt x="355" y="2568"/>
                    <a:pt x="857" y="2568"/>
                  </a:cubicBezTo>
                  <a:cubicBezTo>
                    <a:pt x="1329" y="2568"/>
                    <a:pt x="1712" y="2007"/>
                    <a:pt x="1712" y="1299"/>
                  </a:cubicBezTo>
                  <a:cubicBezTo>
                    <a:pt x="1712" y="561"/>
                    <a:pt x="1329" y="0"/>
                    <a:pt x="8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27"/>
            <p:cNvSpPr/>
            <p:nvPr/>
          </p:nvSpPr>
          <p:spPr>
            <a:xfrm>
              <a:off x="3954575" y="2632125"/>
              <a:ext cx="376975" cy="267075"/>
            </a:xfrm>
            <a:custGeom>
              <a:rect b="b" l="l" r="r" t="t"/>
              <a:pathLst>
                <a:path extrusionOk="0" h="10683" w="15079">
                  <a:moveTo>
                    <a:pt x="7259" y="1"/>
                  </a:moveTo>
                  <a:lnTo>
                    <a:pt x="0" y="3482"/>
                  </a:lnTo>
                  <a:lnTo>
                    <a:pt x="7259" y="6964"/>
                  </a:lnTo>
                  <a:lnTo>
                    <a:pt x="12836" y="4309"/>
                  </a:lnTo>
                  <a:lnTo>
                    <a:pt x="12836" y="8174"/>
                  </a:lnTo>
                  <a:cubicBezTo>
                    <a:pt x="11479" y="8676"/>
                    <a:pt x="11833" y="10682"/>
                    <a:pt x="13279" y="10682"/>
                  </a:cubicBezTo>
                  <a:cubicBezTo>
                    <a:pt x="14725" y="10682"/>
                    <a:pt x="15079" y="8676"/>
                    <a:pt x="13692" y="8174"/>
                  </a:cubicBezTo>
                  <a:lnTo>
                    <a:pt x="13692" y="3895"/>
                  </a:lnTo>
                  <a:lnTo>
                    <a:pt x="14548" y="3482"/>
                  </a:lnTo>
                  <a:lnTo>
                    <a:pt x="72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27"/>
            <p:cNvSpPr/>
            <p:nvPr/>
          </p:nvSpPr>
          <p:spPr>
            <a:xfrm>
              <a:off x="4189900" y="2931625"/>
              <a:ext cx="85600" cy="64200"/>
            </a:xfrm>
            <a:custGeom>
              <a:rect b="b" l="l" r="r" t="t"/>
              <a:pathLst>
                <a:path extrusionOk="0" h="2568" w="3424">
                  <a:moveTo>
                    <a:pt x="0" y="0"/>
                  </a:moveTo>
                  <a:lnTo>
                    <a:pt x="0" y="2568"/>
                  </a:lnTo>
                  <a:lnTo>
                    <a:pt x="2567" y="2568"/>
                  </a:lnTo>
                  <a:cubicBezTo>
                    <a:pt x="3040" y="2568"/>
                    <a:pt x="3423" y="2007"/>
                    <a:pt x="3423" y="1299"/>
                  </a:cubicBezTo>
                  <a:cubicBezTo>
                    <a:pt x="3423" y="591"/>
                    <a:pt x="3069" y="0"/>
                    <a:pt x="25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27"/>
            <p:cNvSpPr/>
            <p:nvPr/>
          </p:nvSpPr>
          <p:spPr>
            <a:xfrm>
              <a:off x="4052675" y="2931625"/>
              <a:ext cx="62000" cy="64200"/>
            </a:xfrm>
            <a:custGeom>
              <a:rect b="b" l="l" r="r" t="t"/>
              <a:pathLst>
                <a:path extrusionOk="0" h="2568" w="2480">
                  <a:moveTo>
                    <a:pt x="1" y="0"/>
                  </a:moveTo>
                  <a:cubicBezTo>
                    <a:pt x="237" y="384"/>
                    <a:pt x="355" y="827"/>
                    <a:pt x="355" y="1269"/>
                  </a:cubicBezTo>
                  <a:lnTo>
                    <a:pt x="355" y="1299"/>
                  </a:lnTo>
                  <a:cubicBezTo>
                    <a:pt x="355" y="1741"/>
                    <a:pt x="237" y="2184"/>
                    <a:pt x="1" y="2568"/>
                  </a:cubicBezTo>
                  <a:lnTo>
                    <a:pt x="2480" y="2568"/>
                  </a:lnTo>
                  <a:lnTo>
                    <a:pt x="24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27"/>
            <p:cNvSpPr/>
            <p:nvPr/>
          </p:nvSpPr>
          <p:spPr>
            <a:xfrm>
              <a:off x="4136050" y="2931625"/>
              <a:ext cx="32475" cy="64200"/>
            </a:xfrm>
            <a:custGeom>
              <a:rect b="b" l="l" r="r" t="t"/>
              <a:pathLst>
                <a:path extrusionOk="0" h="2568" w="1299">
                  <a:moveTo>
                    <a:pt x="0" y="0"/>
                  </a:moveTo>
                  <a:lnTo>
                    <a:pt x="0" y="2568"/>
                  </a:lnTo>
                  <a:lnTo>
                    <a:pt x="1299" y="2568"/>
                  </a:lnTo>
                  <a:lnTo>
                    <a:pt x="12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27"/>
            <p:cNvSpPr/>
            <p:nvPr/>
          </p:nvSpPr>
          <p:spPr>
            <a:xfrm>
              <a:off x="4018750" y="2773750"/>
              <a:ext cx="235350" cy="107725"/>
            </a:xfrm>
            <a:custGeom>
              <a:rect b="b" l="l" r="r" t="t"/>
              <a:pathLst>
                <a:path extrusionOk="0" h="4309" w="9414">
                  <a:moveTo>
                    <a:pt x="1" y="1"/>
                  </a:moveTo>
                  <a:lnTo>
                    <a:pt x="1" y="1948"/>
                  </a:lnTo>
                  <a:lnTo>
                    <a:pt x="4722" y="4309"/>
                  </a:lnTo>
                  <a:lnTo>
                    <a:pt x="9413" y="1948"/>
                  </a:lnTo>
                  <a:lnTo>
                    <a:pt x="9413" y="1"/>
                  </a:lnTo>
                  <a:lnTo>
                    <a:pt x="4692" y="2243"/>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8" name="Google Shape;2058;p127"/>
          <p:cNvGrpSpPr/>
          <p:nvPr/>
        </p:nvGrpSpPr>
        <p:grpSpPr>
          <a:xfrm>
            <a:off x="5539930" y="3200251"/>
            <a:ext cx="447897" cy="371574"/>
            <a:chOff x="3954575" y="2098050"/>
            <a:chExt cx="363700" cy="301725"/>
          </a:xfrm>
        </p:grpSpPr>
        <p:sp>
          <p:nvSpPr>
            <p:cNvPr id="2059" name="Google Shape;2059;p127"/>
            <p:cNvSpPr/>
            <p:nvPr/>
          </p:nvSpPr>
          <p:spPr>
            <a:xfrm>
              <a:off x="3954575" y="2162225"/>
              <a:ext cx="363700" cy="149775"/>
            </a:xfrm>
            <a:custGeom>
              <a:rect b="b" l="l" r="r" t="t"/>
              <a:pathLst>
                <a:path extrusionOk="0" h="5991" w="14548">
                  <a:moveTo>
                    <a:pt x="12866" y="856"/>
                  </a:moveTo>
                  <a:lnTo>
                    <a:pt x="12866" y="1712"/>
                  </a:lnTo>
                  <a:lnTo>
                    <a:pt x="10269" y="1712"/>
                  </a:lnTo>
                  <a:lnTo>
                    <a:pt x="10269" y="856"/>
                  </a:lnTo>
                  <a:close/>
                  <a:moveTo>
                    <a:pt x="12866" y="2568"/>
                  </a:moveTo>
                  <a:lnTo>
                    <a:pt x="12866" y="3423"/>
                  </a:lnTo>
                  <a:lnTo>
                    <a:pt x="10269" y="3423"/>
                  </a:lnTo>
                  <a:lnTo>
                    <a:pt x="10269" y="2568"/>
                  </a:lnTo>
                  <a:close/>
                  <a:moveTo>
                    <a:pt x="12866" y="4279"/>
                  </a:moveTo>
                  <a:lnTo>
                    <a:pt x="12866" y="5135"/>
                  </a:lnTo>
                  <a:lnTo>
                    <a:pt x="10269" y="5135"/>
                  </a:lnTo>
                  <a:lnTo>
                    <a:pt x="10269" y="4279"/>
                  </a:lnTo>
                  <a:close/>
                  <a:moveTo>
                    <a:pt x="0" y="0"/>
                  </a:moveTo>
                  <a:lnTo>
                    <a:pt x="0" y="5990"/>
                  </a:lnTo>
                  <a:lnTo>
                    <a:pt x="3541" y="5990"/>
                  </a:lnTo>
                  <a:cubicBezTo>
                    <a:pt x="2155" y="4013"/>
                    <a:pt x="3571" y="1269"/>
                    <a:pt x="5990" y="1269"/>
                  </a:cubicBezTo>
                  <a:cubicBezTo>
                    <a:pt x="8410" y="1269"/>
                    <a:pt x="9826" y="4013"/>
                    <a:pt x="8440" y="5990"/>
                  </a:cubicBezTo>
                  <a:lnTo>
                    <a:pt x="14548" y="5990"/>
                  </a:lnTo>
                  <a:lnTo>
                    <a:pt x="145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27"/>
            <p:cNvSpPr/>
            <p:nvPr/>
          </p:nvSpPr>
          <p:spPr>
            <a:xfrm>
              <a:off x="3954575" y="2333375"/>
              <a:ext cx="95925" cy="42800"/>
            </a:xfrm>
            <a:custGeom>
              <a:rect b="b" l="l" r="r" t="t"/>
              <a:pathLst>
                <a:path extrusionOk="0" h="1712" w="3837">
                  <a:moveTo>
                    <a:pt x="0" y="0"/>
                  </a:moveTo>
                  <a:lnTo>
                    <a:pt x="0" y="1711"/>
                  </a:lnTo>
                  <a:lnTo>
                    <a:pt x="3836" y="1711"/>
                  </a:lnTo>
                  <a:lnTo>
                    <a:pt x="38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27"/>
            <p:cNvSpPr/>
            <p:nvPr/>
          </p:nvSpPr>
          <p:spPr>
            <a:xfrm>
              <a:off x="4157450" y="2333375"/>
              <a:ext cx="160825" cy="42800"/>
            </a:xfrm>
            <a:custGeom>
              <a:rect b="b" l="l" r="r" t="t"/>
              <a:pathLst>
                <a:path extrusionOk="0" h="1712" w="6433">
                  <a:moveTo>
                    <a:pt x="0" y="0"/>
                  </a:moveTo>
                  <a:lnTo>
                    <a:pt x="0" y="1711"/>
                  </a:lnTo>
                  <a:lnTo>
                    <a:pt x="6433" y="1711"/>
                  </a:lnTo>
                  <a:lnTo>
                    <a:pt x="64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27"/>
            <p:cNvSpPr/>
            <p:nvPr/>
          </p:nvSpPr>
          <p:spPr>
            <a:xfrm>
              <a:off x="4071875" y="2337050"/>
              <a:ext cx="64925" cy="62725"/>
            </a:xfrm>
            <a:custGeom>
              <a:rect b="b" l="l" r="r" t="t"/>
              <a:pathLst>
                <a:path extrusionOk="0" h="2509" w="2597">
                  <a:moveTo>
                    <a:pt x="0" y="1"/>
                  </a:moveTo>
                  <a:lnTo>
                    <a:pt x="0" y="2509"/>
                  </a:lnTo>
                  <a:lnTo>
                    <a:pt x="1298" y="1653"/>
                  </a:lnTo>
                  <a:lnTo>
                    <a:pt x="2597" y="2509"/>
                  </a:lnTo>
                  <a:lnTo>
                    <a:pt x="2597" y="1"/>
                  </a:lnTo>
                  <a:cubicBezTo>
                    <a:pt x="2184" y="192"/>
                    <a:pt x="1741" y="288"/>
                    <a:pt x="1298" y="288"/>
                  </a:cubicBezTo>
                  <a:cubicBezTo>
                    <a:pt x="856" y="288"/>
                    <a:pt x="413" y="192"/>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27"/>
            <p:cNvSpPr/>
            <p:nvPr/>
          </p:nvSpPr>
          <p:spPr>
            <a:xfrm>
              <a:off x="4032775" y="2215325"/>
              <a:ext cx="124675" cy="107500"/>
            </a:xfrm>
            <a:custGeom>
              <a:rect b="b" l="l" r="r" t="t"/>
              <a:pathLst>
                <a:path extrusionOk="0" h="4300" w="4987">
                  <a:moveTo>
                    <a:pt x="3276" y="1742"/>
                  </a:moveTo>
                  <a:lnTo>
                    <a:pt x="3276" y="2598"/>
                  </a:lnTo>
                  <a:lnTo>
                    <a:pt x="2420" y="2598"/>
                  </a:lnTo>
                  <a:lnTo>
                    <a:pt x="2420" y="1742"/>
                  </a:lnTo>
                  <a:close/>
                  <a:moveTo>
                    <a:pt x="2862" y="1"/>
                  </a:moveTo>
                  <a:cubicBezTo>
                    <a:pt x="944" y="1"/>
                    <a:pt x="0" y="2302"/>
                    <a:pt x="1358" y="3660"/>
                  </a:cubicBezTo>
                  <a:cubicBezTo>
                    <a:pt x="1790" y="4102"/>
                    <a:pt x="2325" y="4299"/>
                    <a:pt x="2850" y="4299"/>
                  </a:cubicBezTo>
                  <a:cubicBezTo>
                    <a:pt x="3940" y="4299"/>
                    <a:pt x="4987" y="3449"/>
                    <a:pt x="4987" y="2155"/>
                  </a:cubicBezTo>
                  <a:cubicBezTo>
                    <a:pt x="4987" y="975"/>
                    <a:pt x="4043" y="1"/>
                    <a:pt x="28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27"/>
            <p:cNvSpPr/>
            <p:nvPr/>
          </p:nvSpPr>
          <p:spPr>
            <a:xfrm>
              <a:off x="3954575" y="2098050"/>
              <a:ext cx="363700" cy="42800"/>
            </a:xfrm>
            <a:custGeom>
              <a:rect b="b" l="l" r="r" t="t"/>
              <a:pathLst>
                <a:path extrusionOk="0" h="1712" w="14548">
                  <a:moveTo>
                    <a:pt x="0" y="0"/>
                  </a:moveTo>
                  <a:lnTo>
                    <a:pt x="0" y="1712"/>
                  </a:lnTo>
                  <a:lnTo>
                    <a:pt x="14548" y="1712"/>
                  </a:lnTo>
                  <a:lnTo>
                    <a:pt x="145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5" name="Google Shape;2065;p127"/>
          <p:cNvGrpSpPr/>
          <p:nvPr/>
        </p:nvGrpSpPr>
        <p:grpSpPr>
          <a:xfrm>
            <a:off x="4767749" y="4900432"/>
            <a:ext cx="456055" cy="448820"/>
            <a:chOff x="3327550" y="3231125"/>
            <a:chExt cx="370325" cy="364450"/>
          </a:xfrm>
        </p:grpSpPr>
        <p:sp>
          <p:nvSpPr>
            <p:cNvPr id="2066" name="Google Shape;2066;p127"/>
            <p:cNvSpPr/>
            <p:nvPr/>
          </p:nvSpPr>
          <p:spPr>
            <a:xfrm>
              <a:off x="3327550" y="3231125"/>
              <a:ext cx="278125" cy="364450"/>
            </a:xfrm>
            <a:custGeom>
              <a:rect b="b" l="l" r="r" t="t"/>
              <a:pathLst>
                <a:path extrusionOk="0" h="14578" w="11125">
                  <a:moveTo>
                    <a:pt x="9000" y="2154"/>
                  </a:moveTo>
                  <a:lnTo>
                    <a:pt x="9000" y="3010"/>
                  </a:lnTo>
                  <a:lnTo>
                    <a:pt x="2125" y="3010"/>
                  </a:lnTo>
                  <a:lnTo>
                    <a:pt x="2125" y="2154"/>
                  </a:lnTo>
                  <a:close/>
                  <a:moveTo>
                    <a:pt x="9000" y="3866"/>
                  </a:moveTo>
                  <a:lnTo>
                    <a:pt x="9000" y="4722"/>
                  </a:lnTo>
                  <a:lnTo>
                    <a:pt x="2125" y="4722"/>
                  </a:lnTo>
                  <a:lnTo>
                    <a:pt x="2125" y="3866"/>
                  </a:lnTo>
                  <a:close/>
                  <a:moveTo>
                    <a:pt x="9000" y="5577"/>
                  </a:moveTo>
                  <a:lnTo>
                    <a:pt x="9000" y="6433"/>
                  </a:lnTo>
                  <a:lnTo>
                    <a:pt x="2125" y="6433"/>
                  </a:lnTo>
                  <a:lnTo>
                    <a:pt x="2125" y="5577"/>
                  </a:lnTo>
                  <a:close/>
                  <a:moveTo>
                    <a:pt x="9000" y="7289"/>
                  </a:moveTo>
                  <a:lnTo>
                    <a:pt x="9000" y="8144"/>
                  </a:lnTo>
                  <a:lnTo>
                    <a:pt x="2125" y="8144"/>
                  </a:lnTo>
                  <a:lnTo>
                    <a:pt x="2125" y="7289"/>
                  </a:lnTo>
                  <a:close/>
                  <a:moveTo>
                    <a:pt x="5548" y="9000"/>
                  </a:moveTo>
                  <a:lnTo>
                    <a:pt x="5548" y="9856"/>
                  </a:lnTo>
                  <a:lnTo>
                    <a:pt x="2125" y="9856"/>
                  </a:lnTo>
                  <a:lnTo>
                    <a:pt x="2125" y="9000"/>
                  </a:lnTo>
                  <a:close/>
                  <a:moveTo>
                    <a:pt x="7908" y="10476"/>
                  </a:moveTo>
                  <a:cubicBezTo>
                    <a:pt x="8056" y="10800"/>
                    <a:pt x="8203" y="11066"/>
                    <a:pt x="8351" y="11390"/>
                  </a:cubicBezTo>
                  <a:lnTo>
                    <a:pt x="8823" y="10889"/>
                  </a:lnTo>
                  <a:lnTo>
                    <a:pt x="9428" y="11494"/>
                  </a:lnTo>
                  <a:lnTo>
                    <a:pt x="9428" y="11494"/>
                  </a:lnTo>
                  <a:lnTo>
                    <a:pt x="8115" y="12836"/>
                  </a:lnTo>
                  <a:lnTo>
                    <a:pt x="7643" y="11833"/>
                  </a:lnTo>
                  <a:lnTo>
                    <a:pt x="6846" y="12541"/>
                  </a:lnTo>
                  <a:lnTo>
                    <a:pt x="6551" y="12275"/>
                  </a:lnTo>
                  <a:cubicBezTo>
                    <a:pt x="6422" y="12147"/>
                    <a:pt x="6271" y="12063"/>
                    <a:pt x="6098" y="12063"/>
                  </a:cubicBezTo>
                  <a:cubicBezTo>
                    <a:pt x="6073" y="12063"/>
                    <a:pt x="6046" y="12065"/>
                    <a:pt x="6020" y="12069"/>
                  </a:cubicBezTo>
                  <a:cubicBezTo>
                    <a:pt x="5990" y="11774"/>
                    <a:pt x="5961" y="11508"/>
                    <a:pt x="5931" y="11213"/>
                  </a:cubicBezTo>
                  <a:cubicBezTo>
                    <a:pt x="5984" y="11208"/>
                    <a:pt x="6036" y="11206"/>
                    <a:pt x="6087" y="11206"/>
                  </a:cubicBezTo>
                  <a:cubicBezTo>
                    <a:pt x="6351" y="11206"/>
                    <a:pt x="6599" y="11271"/>
                    <a:pt x="6846" y="11420"/>
                  </a:cubicBezTo>
                  <a:lnTo>
                    <a:pt x="7908" y="10476"/>
                  </a:lnTo>
                  <a:close/>
                  <a:moveTo>
                    <a:pt x="0" y="0"/>
                  </a:moveTo>
                  <a:lnTo>
                    <a:pt x="0" y="14577"/>
                  </a:lnTo>
                  <a:lnTo>
                    <a:pt x="11124" y="14577"/>
                  </a:lnTo>
                  <a:lnTo>
                    <a:pt x="111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27"/>
            <p:cNvSpPr/>
            <p:nvPr/>
          </p:nvSpPr>
          <p:spPr>
            <a:xfrm>
              <a:off x="3642525" y="3417750"/>
              <a:ext cx="55350" cy="33975"/>
            </a:xfrm>
            <a:custGeom>
              <a:rect b="b" l="l" r="r" t="t"/>
              <a:pathLst>
                <a:path extrusionOk="0" h="1359" w="2214">
                  <a:moveTo>
                    <a:pt x="1093" y="1"/>
                  </a:moveTo>
                  <a:cubicBezTo>
                    <a:pt x="473" y="1"/>
                    <a:pt x="1" y="296"/>
                    <a:pt x="1" y="679"/>
                  </a:cubicBezTo>
                  <a:cubicBezTo>
                    <a:pt x="1" y="1063"/>
                    <a:pt x="473" y="1358"/>
                    <a:pt x="1093" y="1358"/>
                  </a:cubicBezTo>
                  <a:cubicBezTo>
                    <a:pt x="1712" y="1358"/>
                    <a:pt x="2214" y="1063"/>
                    <a:pt x="2214" y="679"/>
                  </a:cubicBezTo>
                  <a:cubicBezTo>
                    <a:pt x="2214" y="296"/>
                    <a:pt x="1712" y="1"/>
                    <a:pt x="10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27"/>
            <p:cNvSpPr/>
            <p:nvPr/>
          </p:nvSpPr>
          <p:spPr>
            <a:xfrm>
              <a:off x="3648425" y="3467175"/>
              <a:ext cx="42825" cy="107000"/>
            </a:xfrm>
            <a:custGeom>
              <a:rect b="b" l="l" r="r" t="t"/>
              <a:pathLst>
                <a:path extrusionOk="0" h="4280" w="1713">
                  <a:moveTo>
                    <a:pt x="1" y="1"/>
                  </a:moveTo>
                  <a:lnTo>
                    <a:pt x="1" y="2568"/>
                  </a:lnTo>
                  <a:cubicBezTo>
                    <a:pt x="1" y="2863"/>
                    <a:pt x="178" y="3158"/>
                    <a:pt x="443" y="3306"/>
                  </a:cubicBezTo>
                  <a:lnTo>
                    <a:pt x="443" y="4279"/>
                  </a:lnTo>
                  <a:lnTo>
                    <a:pt x="1299" y="4279"/>
                  </a:lnTo>
                  <a:lnTo>
                    <a:pt x="1299" y="3306"/>
                  </a:lnTo>
                  <a:cubicBezTo>
                    <a:pt x="1565" y="3158"/>
                    <a:pt x="1712" y="2863"/>
                    <a:pt x="1712" y="2568"/>
                  </a:cubicBezTo>
                  <a:lnTo>
                    <a:pt x="17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27"/>
            <p:cNvSpPr/>
            <p:nvPr/>
          </p:nvSpPr>
          <p:spPr>
            <a:xfrm>
              <a:off x="3648425" y="3316700"/>
              <a:ext cx="42825" cy="85600"/>
            </a:xfrm>
            <a:custGeom>
              <a:rect b="b" l="l" r="r" t="t"/>
              <a:pathLst>
                <a:path extrusionOk="0" h="3424" w="1713">
                  <a:moveTo>
                    <a:pt x="1" y="0"/>
                  </a:moveTo>
                  <a:lnTo>
                    <a:pt x="1" y="3423"/>
                  </a:lnTo>
                  <a:lnTo>
                    <a:pt x="1712" y="3423"/>
                  </a:lnTo>
                  <a:lnTo>
                    <a:pt x="17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27"/>
            <p:cNvSpPr/>
            <p:nvPr/>
          </p:nvSpPr>
          <p:spPr>
            <a:xfrm>
              <a:off x="3648425" y="3252525"/>
              <a:ext cx="42825" cy="43550"/>
            </a:xfrm>
            <a:custGeom>
              <a:rect b="b" l="l" r="r" t="t"/>
              <a:pathLst>
                <a:path extrusionOk="0" h="1742" w="1713">
                  <a:moveTo>
                    <a:pt x="857" y="0"/>
                  </a:moveTo>
                  <a:cubicBezTo>
                    <a:pt x="384" y="0"/>
                    <a:pt x="1" y="384"/>
                    <a:pt x="1" y="856"/>
                  </a:cubicBezTo>
                  <a:lnTo>
                    <a:pt x="1" y="1741"/>
                  </a:lnTo>
                  <a:lnTo>
                    <a:pt x="1712" y="1741"/>
                  </a:lnTo>
                  <a:lnTo>
                    <a:pt x="1712" y="885"/>
                  </a:lnTo>
                  <a:cubicBezTo>
                    <a:pt x="1712" y="384"/>
                    <a:pt x="1329" y="0"/>
                    <a:pt x="8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1" name="Google Shape;2071;p127"/>
          <p:cNvGrpSpPr/>
          <p:nvPr/>
        </p:nvGrpSpPr>
        <p:grpSpPr>
          <a:xfrm>
            <a:off x="4019182" y="4889503"/>
            <a:ext cx="368865" cy="447927"/>
            <a:chOff x="2719700" y="3222250"/>
            <a:chExt cx="299525" cy="363725"/>
          </a:xfrm>
        </p:grpSpPr>
        <p:sp>
          <p:nvSpPr>
            <p:cNvPr id="2072" name="Google Shape;2072;p127"/>
            <p:cNvSpPr/>
            <p:nvPr/>
          </p:nvSpPr>
          <p:spPr>
            <a:xfrm>
              <a:off x="2719700" y="3318175"/>
              <a:ext cx="299525" cy="267800"/>
            </a:xfrm>
            <a:custGeom>
              <a:rect b="b" l="l" r="r" t="t"/>
              <a:pathLst>
                <a:path extrusionOk="0" h="10712" w="11981">
                  <a:moveTo>
                    <a:pt x="6846" y="6433"/>
                  </a:moveTo>
                  <a:lnTo>
                    <a:pt x="6846" y="8144"/>
                  </a:lnTo>
                  <a:lnTo>
                    <a:pt x="2567" y="8144"/>
                  </a:lnTo>
                  <a:lnTo>
                    <a:pt x="2567" y="6433"/>
                  </a:lnTo>
                  <a:close/>
                  <a:moveTo>
                    <a:pt x="8439" y="0"/>
                  </a:moveTo>
                  <a:lnTo>
                    <a:pt x="8321" y="856"/>
                  </a:lnTo>
                  <a:lnTo>
                    <a:pt x="10298" y="856"/>
                  </a:lnTo>
                  <a:lnTo>
                    <a:pt x="10298" y="4662"/>
                  </a:lnTo>
                  <a:cubicBezTo>
                    <a:pt x="10269" y="5164"/>
                    <a:pt x="9885" y="5577"/>
                    <a:pt x="9383" y="5577"/>
                  </a:cubicBezTo>
                  <a:lnTo>
                    <a:pt x="9324" y="5577"/>
                  </a:lnTo>
                  <a:cubicBezTo>
                    <a:pt x="9118" y="5046"/>
                    <a:pt x="8616" y="4721"/>
                    <a:pt x="8026" y="4721"/>
                  </a:cubicBezTo>
                  <a:lnTo>
                    <a:pt x="1387" y="4721"/>
                  </a:lnTo>
                  <a:cubicBezTo>
                    <a:pt x="649" y="4721"/>
                    <a:pt x="0" y="5341"/>
                    <a:pt x="0" y="6108"/>
                  </a:cubicBezTo>
                  <a:lnTo>
                    <a:pt x="0" y="6433"/>
                  </a:lnTo>
                  <a:lnTo>
                    <a:pt x="1741" y="6433"/>
                  </a:lnTo>
                  <a:lnTo>
                    <a:pt x="1741" y="9856"/>
                  </a:lnTo>
                  <a:lnTo>
                    <a:pt x="856" y="9856"/>
                  </a:lnTo>
                  <a:lnTo>
                    <a:pt x="856" y="10711"/>
                  </a:lnTo>
                  <a:lnTo>
                    <a:pt x="3452" y="10711"/>
                  </a:lnTo>
                  <a:lnTo>
                    <a:pt x="3452" y="9856"/>
                  </a:lnTo>
                  <a:lnTo>
                    <a:pt x="2597" y="9856"/>
                  </a:lnTo>
                  <a:lnTo>
                    <a:pt x="2597" y="9000"/>
                  </a:lnTo>
                  <a:lnTo>
                    <a:pt x="6875" y="9000"/>
                  </a:lnTo>
                  <a:lnTo>
                    <a:pt x="6875" y="9856"/>
                  </a:lnTo>
                  <a:lnTo>
                    <a:pt x="6020" y="9856"/>
                  </a:lnTo>
                  <a:lnTo>
                    <a:pt x="6020" y="10711"/>
                  </a:lnTo>
                  <a:lnTo>
                    <a:pt x="8616" y="10711"/>
                  </a:lnTo>
                  <a:lnTo>
                    <a:pt x="8616" y="9856"/>
                  </a:lnTo>
                  <a:lnTo>
                    <a:pt x="7701" y="9856"/>
                  </a:lnTo>
                  <a:lnTo>
                    <a:pt x="7701" y="6433"/>
                  </a:lnTo>
                  <a:lnTo>
                    <a:pt x="9413" y="6433"/>
                  </a:lnTo>
                  <a:cubicBezTo>
                    <a:pt x="10357" y="6403"/>
                    <a:pt x="11124" y="5607"/>
                    <a:pt x="11124" y="4662"/>
                  </a:cubicBezTo>
                  <a:lnTo>
                    <a:pt x="11124" y="856"/>
                  </a:lnTo>
                  <a:lnTo>
                    <a:pt x="11980" y="856"/>
                  </a:lnTo>
                  <a:lnTo>
                    <a:pt x="119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27"/>
            <p:cNvSpPr/>
            <p:nvPr/>
          </p:nvSpPr>
          <p:spPr>
            <a:xfrm>
              <a:off x="2733025" y="3222250"/>
              <a:ext cx="209425" cy="149800"/>
            </a:xfrm>
            <a:custGeom>
              <a:rect b="b" l="l" r="r" t="t"/>
              <a:pathLst>
                <a:path extrusionOk="0" h="5992" w="8377">
                  <a:moveTo>
                    <a:pt x="1219" y="0"/>
                  </a:moveTo>
                  <a:cubicBezTo>
                    <a:pt x="506" y="0"/>
                    <a:pt x="0" y="637"/>
                    <a:pt x="87" y="1359"/>
                  </a:cubicBezTo>
                  <a:lnTo>
                    <a:pt x="618" y="4959"/>
                  </a:lnTo>
                  <a:cubicBezTo>
                    <a:pt x="677" y="5549"/>
                    <a:pt x="1178" y="5991"/>
                    <a:pt x="1769" y="5991"/>
                  </a:cubicBezTo>
                  <a:lnTo>
                    <a:pt x="6578" y="5991"/>
                  </a:lnTo>
                  <a:cubicBezTo>
                    <a:pt x="7168" y="5991"/>
                    <a:pt x="7670" y="5549"/>
                    <a:pt x="7759" y="4959"/>
                  </a:cubicBezTo>
                  <a:lnTo>
                    <a:pt x="7788" y="4693"/>
                  </a:lnTo>
                  <a:lnTo>
                    <a:pt x="4188" y="4693"/>
                  </a:lnTo>
                  <a:lnTo>
                    <a:pt x="4159" y="3837"/>
                  </a:lnTo>
                  <a:lnTo>
                    <a:pt x="7906" y="3837"/>
                  </a:lnTo>
                  <a:lnTo>
                    <a:pt x="8290" y="1359"/>
                  </a:lnTo>
                  <a:cubicBezTo>
                    <a:pt x="8376" y="637"/>
                    <a:pt x="7842" y="0"/>
                    <a:pt x="7156" y="0"/>
                  </a:cubicBezTo>
                  <a:cubicBezTo>
                    <a:pt x="7140" y="0"/>
                    <a:pt x="7125" y="1"/>
                    <a:pt x="7109" y="1"/>
                  </a:cubicBezTo>
                  <a:lnTo>
                    <a:pt x="1267" y="1"/>
                  </a:lnTo>
                  <a:cubicBezTo>
                    <a:pt x="1251" y="1"/>
                    <a:pt x="1235" y="0"/>
                    <a:pt x="12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27"/>
            <p:cNvSpPr/>
            <p:nvPr/>
          </p:nvSpPr>
          <p:spPr>
            <a:xfrm>
              <a:off x="2762475" y="3391200"/>
              <a:ext cx="149775" cy="23625"/>
            </a:xfrm>
            <a:custGeom>
              <a:rect b="b" l="l" r="r" t="t"/>
              <a:pathLst>
                <a:path extrusionOk="0" h="945" w="5991">
                  <a:moveTo>
                    <a:pt x="0" y="1"/>
                  </a:moveTo>
                  <a:lnTo>
                    <a:pt x="0" y="945"/>
                  </a:lnTo>
                  <a:lnTo>
                    <a:pt x="5990" y="945"/>
                  </a:lnTo>
                  <a:lnTo>
                    <a:pt x="5990" y="1"/>
                  </a:lnTo>
                  <a:cubicBezTo>
                    <a:pt x="5784" y="60"/>
                    <a:pt x="5607" y="89"/>
                    <a:pt x="5400" y="89"/>
                  </a:cubicBezTo>
                  <a:lnTo>
                    <a:pt x="591" y="89"/>
                  </a:lnTo>
                  <a:cubicBezTo>
                    <a:pt x="384" y="89"/>
                    <a:pt x="177" y="60"/>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5" name="Google Shape;2075;p127"/>
          <p:cNvGrpSpPr/>
          <p:nvPr/>
        </p:nvGrpSpPr>
        <p:grpSpPr>
          <a:xfrm>
            <a:off x="4767749" y="3998541"/>
            <a:ext cx="447897" cy="448820"/>
            <a:chOff x="3327550" y="2622525"/>
            <a:chExt cx="363700" cy="364450"/>
          </a:xfrm>
        </p:grpSpPr>
        <p:sp>
          <p:nvSpPr>
            <p:cNvPr id="2076" name="Google Shape;2076;p127"/>
            <p:cNvSpPr/>
            <p:nvPr/>
          </p:nvSpPr>
          <p:spPr>
            <a:xfrm>
              <a:off x="3605650" y="2622525"/>
              <a:ext cx="42800" cy="62750"/>
            </a:xfrm>
            <a:custGeom>
              <a:rect b="b" l="l" r="r" t="t"/>
              <a:pathLst>
                <a:path extrusionOk="0" h="2510" w="1712">
                  <a:moveTo>
                    <a:pt x="0" y="1"/>
                  </a:moveTo>
                  <a:lnTo>
                    <a:pt x="0" y="1712"/>
                  </a:lnTo>
                  <a:cubicBezTo>
                    <a:pt x="650" y="1771"/>
                    <a:pt x="1240" y="2066"/>
                    <a:pt x="1712" y="2509"/>
                  </a:cubicBezTo>
                  <a:lnTo>
                    <a:pt x="17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27"/>
            <p:cNvSpPr/>
            <p:nvPr/>
          </p:nvSpPr>
          <p:spPr>
            <a:xfrm>
              <a:off x="3370325" y="2622525"/>
              <a:ext cx="42800" cy="62750"/>
            </a:xfrm>
            <a:custGeom>
              <a:rect b="b" l="l" r="r" t="t"/>
              <a:pathLst>
                <a:path extrusionOk="0" h="2510" w="1712">
                  <a:moveTo>
                    <a:pt x="1" y="1"/>
                  </a:moveTo>
                  <a:lnTo>
                    <a:pt x="1" y="2509"/>
                  </a:lnTo>
                  <a:cubicBezTo>
                    <a:pt x="443" y="2066"/>
                    <a:pt x="1063" y="1771"/>
                    <a:pt x="1712" y="1712"/>
                  </a:cubicBezTo>
                  <a:lnTo>
                    <a:pt x="17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27"/>
            <p:cNvSpPr/>
            <p:nvPr/>
          </p:nvSpPr>
          <p:spPr>
            <a:xfrm>
              <a:off x="3669825" y="2885150"/>
              <a:ext cx="21425" cy="101825"/>
            </a:xfrm>
            <a:custGeom>
              <a:rect b="b" l="l" r="r" t="t"/>
              <a:pathLst>
                <a:path extrusionOk="0" h="4073" w="857">
                  <a:moveTo>
                    <a:pt x="1" y="1"/>
                  </a:moveTo>
                  <a:lnTo>
                    <a:pt x="1" y="4073"/>
                  </a:lnTo>
                  <a:lnTo>
                    <a:pt x="856" y="4073"/>
                  </a:lnTo>
                  <a:lnTo>
                    <a:pt x="856" y="1446"/>
                  </a:lnTo>
                  <a:cubicBezTo>
                    <a:pt x="856" y="827"/>
                    <a:pt x="532" y="296"/>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27"/>
            <p:cNvSpPr/>
            <p:nvPr/>
          </p:nvSpPr>
          <p:spPr>
            <a:xfrm>
              <a:off x="3327550" y="2885150"/>
              <a:ext cx="21400" cy="101825"/>
            </a:xfrm>
            <a:custGeom>
              <a:rect b="b" l="l" r="r" t="t"/>
              <a:pathLst>
                <a:path extrusionOk="0" h="4073" w="856">
                  <a:moveTo>
                    <a:pt x="856" y="1"/>
                  </a:moveTo>
                  <a:cubicBezTo>
                    <a:pt x="325" y="296"/>
                    <a:pt x="0" y="827"/>
                    <a:pt x="0" y="1446"/>
                  </a:cubicBezTo>
                  <a:lnTo>
                    <a:pt x="0" y="4073"/>
                  </a:lnTo>
                  <a:lnTo>
                    <a:pt x="856" y="4073"/>
                  </a:lnTo>
                  <a:lnTo>
                    <a:pt x="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27"/>
            <p:cNvSpPr/>
            <p:nvPr/>
          </p:nvSpPr>
          <p:spPr>
            <a:xfrm>
              <a:off x="3370325" y="2879975"/>
              <a:ext cx="278125" cy="107000"/>
            </a:xfrm>
            <a:custGeom>
              <a:rect b="b" l="l" r="r" t="t"/>
              <a:pathLst>
                <a:path extrusionOk="0" h="4280" w="11125">
                  <a:moveTo>
                    <a:pt x="1" y="1"/>
                  </a:moveTo>
                  <a:lnTo>
                    <a:pt x="1" y="4280"/>
                  </a:lnTo>
                  <a:lnTo>
                    <a:pt x="11125" y="4280"/>
                  </a:lnTo>
                  <a:lnTo>
                    <a:pt x="11125" y="1"/>
                  </a:lnTo>
                  <a:lnTo>
                    <a:pt x="9856" y="1"/>
                  </a:lnTo>
                  <a:lnTo>
                    <a:pt x="9856" y="473"/>
                  </a:lnTo>
                  <a:cubicBezTo>
                    <a:pt x="9856" y="1860"/>
                    <a:pt x="8705" y="2981"/>
                    <a:pt x="7318" y="2981"/>
                  </a:cubicBezTo>
                  <a:lnTo>
                    <a:pt x="3807" y="2981"/>
                  </a:lnTo>
                  <a:cubicBezTo>
                    <a:pt x="2420" y="2981"/>
                    <a:pt x="1269" y="1860"/>
                    <a:pt x="1269" y="473"/>
                  </a:cubicBezTo>
                  <a:lnTo>
                    <a:pt x="12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27"/>
            <p:cNvSpPr/>
            <p:nvPr/>
          </p:nvSpPr>
          <p:spPr>
            <a:xfrm>
              <a:off x="3423450" y="2879975"/>
              <a:ext cx="171900" cy="53150"/>
            </a:xfrm>
            <a:custGeom>
              <a:rect b="b" l="l" r="r" t="t"/>
              <a:pathLst>
                <a:path extrusionOk="0" h="2126" w="6876">
                  <a:moveTo>
                    <a:pt x="0" y="1"/>
                  </a:moveTo>
                  <a:lnTo>
                    <a:pt x="0" y="473"/>
                  </a:lnTo>
                  <a:cubicBezTo>
                    <a:pt x="0" y="1388"/>
                    <a:pt x="767" y="2126"/>
                    <a:pt x="1682" y="2126"/>
                  </a:cubicBezTo>
                  <a:lnTo>
                    <a:pt x="5193" y="2126"/>
                  </a:lnTo>
                  <a:cubicBezTo>
                    <a:pt x="6108" y="2126"/>
                    <a:pt x="6875" y="1388"/>
                    <a:pt x="6875" y="473"/>
                  </a:cubicBezTo>
                  <a:lnTo>
                    <a:pt x="68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27"/>
            <p:cNvSpPr/>
            <p:nvPr/>
          </p:nvSpPr>
          <p:spPr>
            <a:xfrm>
              <a:off x="3370325" y="2686725"/>
              <a:ext cx="278875" cy="171900"/>
            </a:xfrm>
            <a:custGeom>
              <a:rect b="b" l="l" r="r" t="t"/>
              <a:pathLst>
                <a:path extrusionOk="0" h="6876" w="11155">
                  <a:moveTo>
                    <a:pt x="9207" y="0"/>
                  </a:moveTo>
                  <a:lnTo>
                    <a:pt x="9177" y="30"/>
                  </a:lnTo>
                  <a:lnTo>
                    <a:pt x="7289" y="30"/>
                  </a:lnTo>
                  <a:lnTo>
                    <a:pt x="7289" y="1741"/>
                  </a:lnTo>
                  <a:lnTo>
                    <a:pt x="10269" y="1741"/>
                  </a:lnTo>
                  <a:lnTo>
                    <a:pt x="10269" y="6020"/>
                  </a:lnTo>
                  <a:lnTo>
                    <a:pt x="856" y="6020"/>
                  </a:lnTo>
                  <a:lnTo>
                    <a:pt x="856" y="1711"/>
                  </a:lnTo>
                  <a:lnTo>
                    <a:pt x="3866" y="1711"/>
                  </a:lnTo>
                  <a:lnTo>
                    <a:pt x="3866" y="30"/>
                  </a:lnTo>
                  <a:lnTo>
                    <a:pt x="1948" y="30"/>
                  </a:lnTo>
                  <a:cubicBezTo>
                    <a:pt x="886" y="30"/>
                    <a:pt x="1" y="885"/>
                    <a:pt x="1" y="1948"/>
                  </a:cubicBezTo>
                  <a:lnTo>
                    <a:pt x="1" y="6875"/>
                  </a:lnTo>
                  <a:lnTo>
                    <a:pt x="11154" y="6875"/>
                  </a:lnTo>
                  <a:lnTo>
                    <a:pt x="11154" y="1948"/>
                  </a:lnTo>
                  <a:cubicBezTo>
                    <a:pt x="11154" y="885"/>
                    <a:pt x="10269" y="0"/>
                    <a:pt x="92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27"/>
            <p:cNvSpPr/>
            <p:nvPr/>
          </p:nvSpPr>
          <p:spPr>
            <a:xfrm>
              <a:off x="3413125" y="2750900"/>
              <a:ext cx="53125" cy="64200"/>
            </a:xfrm>
            <a:custGeom>
              <a:rect b="b" l="l" r="r" t="t"/>
              <a:pathLst>
                <a:path extrusionOk="0" h="2568" w="2125">
                  <a:moveTo>
                    <a:pt x="0" y="0"/>
                  </a:moveTo>
                  <a:lnTo>
                    <a:pt x="0" y="2567"/>
                  </a:lnTo>
                  <a:lnTo>
                    <a:pt x="2125" y="2567"/>
                  </a:lnTo>
                  <a:lnTo>
                    <a:pt x="21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27"/>
            <p:cNvSpPr/>
            <p:nvPr/>
          </p:nvSpPr>
          <p:spPr>
            <a:xfrm>
              <a:off x="3551800" y="2750900"/>
              <a:ext cx="53875" cy="64200"/>
            </a:xfrm>
            <a:custGeom>
              <a:rect b="b" l="l" r="r" t="t"/>
              <a:pathLst>
                <a:path extrusionOk="0" h="2568" w="2155">
                  <a:moveTo>
                    <a:pt x="0" y="0"/>
                  </a:moveTo>
                  <a:lnTo>
                    <a:pt x="0" y="2567"/>
                  </a:lnTo>
                  <a:lnTo>
                    <a:pt x="2154" y="2567"/>
                  </a:lnTo>
                  <a:lnTo>
                    <a:pt x="21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27"/>
            <p:cNvSpPr/>
            <p:nvPr/>
          </p:nvSpPr>
          <p:spPr>
            <a:xfrm>
              <a:off x="3487625" y="2686725"/>
              <a:ext cx="42800" cy="128375"/>
            </a:xfrm>
            <a:custGeom>
              <a:rect b="b" l="l" r="r" t="t"/>
              <a:pathLst>
                <a:path extrusionOk="0" h="5135" w="1712">
                  <a:moveTo>
                    <a:pt x="0" y="0"/>
                  </a:moveTo>
                  <a:lnTo>
                    <a:pt x="0" y="5134"/>
                  </a:lnTo>
                  <a:lnTo>
                    <a:pt x="1712" y="5134"/>
                  </a:lnTo>
                  <a:lnTo>
                    <a:pt x="17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127"/>
          <p:cNvGrpSpPr/>
          <p:nvPr/>
        </p:nvGrpSpPr>
        <p:grpSpPr>
          <a:xfrm>
            <a:off x="4052771" y="3998541"/>
            <a:ext cx="290757" cy="448820"/>
            <a:chOff x="2746975" y="2622525"/>
            <a:chExt cx="236100" cy="364450"/>
          </a:xfrm>
        </p:grpSpPr>
        <p:sp>
          <p:nvSpPr>
            <p:cNvPr id="2087" name="Google Shape;2087;p127"/>
            <p:cNvSpPr/>
            <p:nvPr/>
          </p:nvSpPr>
          <p:spPr>
            <a:xfrm>
              <a:off x="2746975" y="2676375"/>
              <a:ext cx="236100" cy="246425"/>
            </a:xfrm>
            <a:custGeom>
              <a:rect b="b" l="l" r="r" t="t"/>
              <a:pathLst>
                <a:path extrusionOk="0" h="9857" w="9444">
                  <a:moveTo>
                    <a:pt x="4649" y="6404"/>
                  </a:moveTo>
                  <a:cubicBezTo>
                    <a:pt x="4661" y="6404"/>
                    <a:pt x="4673" y="6404"/>
                    <a:pt x="4686" y="6404"/>
                  </a:cubicBezTo>
                  <a:cubicBezTo>
                    <a:pt x="4698" y="6404"/>
                    <a:pt x="4710" y="6404"/>
                    <a:pt x="4722" y="6404"/>
                  </a:cubicBezTo>
                  <a:close/>
                  <a:moveTo>
                    <a:pt x="4719" y="3420"/>
                  </a:moveTo>
                  <a:cubicBezTo>
                    <a:pt x="5489" y="3420"/>
                    <a:pt x="6227" y="4014"/>
                    <a:pt x="6227" y="4929"/>
                  </a:cubicBezTo>
                  <a:cubicBezTo>
                    <a:pt x="6227" y="5755"/>
                    <a:pt x="5548" y="6404"/>
                    <a:pt x="4722" y="6404"/>
                  </a:cubicBezTo>
                  <a:lnTo>
                    <a:pt x="5135" y="6404"/>
                  </a:lnTo>
                  <a:cubicBezTo>
                    <a:pt x="6315" y="6434"/>
                    <a:pt x="7289" y="7378"/>
                    <a:pt x="7289" y="8558"/>
                  </a:cubicBezTo>
                  <a:lnTo>
                    <a:pt x="7289" y="9001"/>
                  </a:lnTo>
                  <a:lnTo>
                    <a:pt x="2155" y="9001"/>
                  </a:lnTo>
                  <a:lnTo>
                    <a:pt x="2155" y="8558"/>
                  </a:lnTo>
                  <a:cubicBezTo>
                    <a:pt x="2155" y="7378"/>
                    <a:pt x="3099" y="6434"/>
                    <a:pt x="4279" y="6404"/>
                  </a:cubicBezTo>
                  <a:lnTo>
                    <a:pt x="4649" y="6404"/>
                  </a:lnTo>
                  <a:cubicBezTo>
                    <a:pt x="3342" y="6375"/>
                    <a:pt x="2732" y="4794"/>
                    <a:pt x="3660" y="3866"/>
                  </a:cubicBezTo>
                  <a:cubicBezTo>
                    <a:pt x="3967" y="3559"/>
                    <a:pt x="4347" y="3420"/>
                    <a:pt x="4719" y="3420"/>
                  </a:cubicBezTo>
                  <a:close/>
                  <a:moveTo>
                    <a:pt x="1" y="1"/>
                  </a:moveTo>
                  <a:lnTo>
                    <a:pt x="1" y="9856"/>
                  </a:lnTo>
                  <a:lnTo>
                    <a:pt x="9443" y="9856"/>
                  </a:lnTo>
                  <a:lnTo>
                    <a:pt x="9443" y="1"/>
                  </a:lnTo>
                  <a:lnTo>
                    <a:pt x="7289" y="1"/>
                  </a:lnTo>
                  <a:lnTo>
                    <a:pt x="7289" y="2568"/>
                  </a:lnTo>
                  <a:lnTo>
                    <a:pt x="2155" y="2568"/>
                  </a:lnTo>
                  <a:lnTo>
                    <a:pt x="21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27"/>
            <p:cNvSpPr/>
            <p:nvPr/>
          </p:nvSpPr>
          <p:spPr>
            <a:xfrm>
              <a:off x="2822225" y="2622525"/>
              <a:ext cx="85600" cy="96675"/>
            </a:xfrm>
            <a:custGeom>
              <a:rect b="b" l="l" r="r" t="t"/>
              <a:pathLst>
                <a:path extrusionOk="0" h="3867" w="3424">
                  <a:moveTo>
                    <a:pt x="856" y="1"/>
                  </a:moveTo>
                  <a:lnTo>
                    <a:pt x="856" y="3011"/>
                  </a:lnTo>
                  <a:lnTo>
                    <a:pt x="1" y="3011"/>
                  </a:lnTo>
                  <a:lnTo>
                    <a:pt x="1" y="3866"/>
                  </a:lnTo>
                  <a:lnTo>
                    <a:pt x="3423" y="3866"/>
                  </a:lnTo>
                  <a:lnTo>
                    <a:pt x="3423" y="3011"/>
                  </a:lnTo>
                  <a:lnTo>
                    <a:pt x="2568" y="3011"/>
                  </a:lnTo>
                  <a:lnTo>
                    <a:pt x="25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27"/>
            <p:cNvSpPr/>
            <p:nvPr/>
          </p:nvSpPr>
          <p:spPr>
            <a:xfrm>
              <a:off x="2823700" y="2858600"/>
              <a:ext cx="81900" cy="21400"/>
            </a:xfrm>
            <a:custGeom>
              <a:rect b="b" l="l" r="r" t="t"/>
              <a:pathLst>
                <a:path extrusionOk="0" h="856" w="3276">
                  <a:moveTo>
                    <a:pt x="1210" y="0"/>
                  </a:moveTo>
                  <a:cubicBezTo>
                    <a:pt x="679" y="0"/>
                    <a:pt x="178" y="325"/>
                    <a:pt x="1" y="856"/>
                  </a:cubicBezTo>
                  <a:lnTo>
                    <a:pt x="3276" y="856"/>
                  </a:lnTo>
                  <a:cubicBezTo>
                    <a:pt x="3099" y="325"/>
                    <a:pt x="2627" y="0"/>
                    <a:pt x="20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27"/>
            <p:cNvSpPr/>
            <p:nvPr/>
          </p:nvSpPr>
          <p:spPr>
            <a:xfrm>
              <a:off x="2746975" y="2944175"/>
              <a:ext cx="236100" cy="42800"/>
            </a:xfrm>
            <a:custGeom>
              <a:rect b="b" l="l" r="r" t="t"/>
              <a:pathLst>
                <a:path extrusionOk="0" h="1712" w="9444">
                  <a:moveTo>
                    <a:pt x="1" y="0"/>
                  </a:moveTo>
                  <a:lnTo>
                    <a:pt x="1" y="1712"/>
                  </a:lnTo>
                  <a:lnTo>
                    <a:pt x="9443" y="1712"/>
                  </a:lnTo>
                  <a:lnTo>
                    <a:pt x="94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27"/>
            <p:cNvSpPr/>
            <p:nvPr/>
          </p:nvSpPr>
          <p:spPr>
            <a:xfrm>
              <a:off x="2843625" y="2783350"/>
              <a:ext cx="37650" cy="32150"/>
            </a:xfrm>
            <a:custGeom>
              <a:rect b="b" l="l" r="r" t="t"/>
              <a:pathLst>
                <a:path extrusionOk="0" h="1286" w="1506">
                  <a:moveTo>
                    <a:pt x="856" y="1"/>
                  </a:moveTo>
                  <a:cubicBezTo>
                    <a:pt x="266" y="1"/>
                    <a:pt x="0" y="679"/>
                    <a:pt x="384" y="1092"/>
                  </a:cubicBezTo>
                  <a:cubicBezTo>
                    <a:pt x="518" y="1226"/>
                    <a:pt x="683" y="1286"/>
                    <a:pt x="845" y="1286"/>
                  </a:cubicBezTo>
                  <a:cubicBezTo>
                    <a:pt x="1182" y="1286"/>
                    <a:pt x="1505" y="1028"/>
                    <a:pt x="1505" y="650"/>
                  </a:cubicBezTo>
                  <a:cubicBezTo>
                    <a:pt x="1505" y="296"/>
                    <a:pt x="1210" y="1"/>
                    <a:pt x="8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2" name="Google Shape;2092;p127"/>
          <p:cNvGrpSpPr/>
          <p:nvPr/>
        </p:nvGrpSpPr>
        <p:grpSpPr>
          <a:xfrm>
            <a:off x="4767749" y="3222048"/>
            <a:ext cx="447897" cy="342511"/>
            <a:chOff x="3327550" y="2115750"/>
            <a:chExt cx="363700" cy="278125"/>
          </a:xfrm>
        </p:grpSpPr>
        <p:sp>
          <p:nvSpPr>
            <p:cNvPr id="2093" name="Google Shape;2093;p127"/>
            <p:cNvSpPr/>
            <p:nvPr/>
          </p:nvSpPr>
          <p:spPr>
            <a:xfrm>
              <a:off x="3327550" y="2351075"/>
              <a:ext cx="363700" cy="42800"/>
            </a:xfrm>
            <a:custGeom>
              <a:rect b="b" l="l" r="r" t="t"/>
              <a:pathLst>
                <a:path extrusionOk="0" h="1712" w="14548">
                  <a:moveTo>
                    <a:pt x="0" y="0"/>
                  </a:moveTo>
                  <a:cubicBezTo>
                    <a:pt x="0" y="944"/>
                    <a:pt x="767" y="1712"/>
                    <a:pt x="1712" y="1712"/>
                  </a:cubicBezTo>
                  <a:lnTo>
                    <a:pt x="12836" y="1712"/>
                  </a:lnTo>
                  <a:cubicBezTo>
                    <a:pt x="13780" y="1712"/>
                    <a:pt x="14547" y="944"/>
                    <a:pt x="14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27"/>
            <p:cNvSpPr/>
            <p:nvPr/>
          </p:nvSpPr>
          <p:spPr>
            <a:xfrm>
              <a:off x="3348925" y="2115750"/>
              <a:ext cx="321675" cy="213950"/>
            </a:xfrm>
            <a:custGeom>
              <a:rect b="b" l="l" r="r" t="t"/>
              <a:pathLst>
                <a:path extrusionOk="0" h="8558" w="12867">
                  <a:moveTo>
                    <a:pt x="1" y="0"/>
                  </a:moveTo>
                  <a:lnTo>
                    <a:pt x="1" y="8558"/>
                  </a:lnTo>
                  <a:lnTo>
                    <a:pt x="2568" y="8558"/>
                  </a:lnTo>
                  <a:lnTo>
                    <a:pt x="2568" y="8410"/>
                  </a:lnTo>
                  <a:cubicBezTo>
                    <a:pt x="2568" y="7318"/>
                    <a:pt x="3453" y="6433"/>
                    <a:pt x="4545" y="6433"/>
                  </a:cubicBezTo>
                  <a:lnTo>
                    <a:pt x="6079" y="6433"/>
                  </a:lnTo>
                  <a:cubicBezTo>
                    <a:pt x="5047" y="6256"/>
                    <a:pt x="4279" y="5341"/>
                    <a:pt x="4279" y="4308"/>
                  </a:cubicBezTo>
                  <a:lnTo>
                    <a:pt x="4279" y="2568"/>
                  </a:lnTo>
                  <a:lnTo>
                    <a:pt x="3424" y="2568"/>
                  </a:lnTo>
                  <a:lnTo>
                    <a:pt x="3424" y="1712"/>
                  </a:lnTo>
                  <a:lnTo>
                    <a:pt x="9414" y="1712"/>
                  </a:lnTo>
                  <a:lnTo>
                    <a:pt x="9414" y="2568"/>
                  </a:lnTo>
                  <a:lnTo>
                    <a:pt x="8558" y="2568"/>
                  </a:lnTo>
                  <a:lnTo>
                    <a:pt x="8558" y="4308"/>
                  </a:lnTo>
                  <a:cubicBezTo>
                    <a:pt x="8558" y="5371"/>
                    <a:pt x="7791" y="6256"/>
                    <a:pt x="6758" y="6433"/>
                  </a:cubicBezTo>
                  <a:lnTo>
                    <a:pt x="8292" y="6433"/>
                  </a:lnTo>
                  <a:cubicBezTo>
                    <a:pt x="9384" y="6433"/>
                    <a:pt x="10269" y="7318"/>
                    <a:pt x="10269" y="8410"/>
                  </a:cubicBezTo>
                  <a:lnTo>
                    <a:pt x="10269" y="8558"/>
                  </a:lnTo>
                  <a:lnTo>
                    <a:pt x="12866" y="8558"/>
                  </a:lnTo>
                  <a:lnTo>
                    <a:pt x="128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27"/>
            <p:cNvSpPr/>
            <p:nvPr/>
          </p:nvSpPr>
          <p:spPr>
            <a:xfrm>
              <a:off x="3476575" y="2222700"/>
              <a:ext cx="64925" cy="32525"/>
            </a:xfrm>
            <a:custGeom>
              <a:rect b="b" l="l" r="r" t="t"/>
              <a:pathLst>
                <a:path extrusionOk="0" h="1301" w="2597">
                  <a:moveTo>
                    <a:pt x="29" y="1"/>
                  </a:moveTo>
                  <a:lnTo>
                    <a:pt x="29" y="30"/>
                  </a:lnTo>
                  <a:cubicBezTo>
                    <a:pt x="0" y="722"/>
                    <a:pt x="562" y="1300"/>
                    <a:pt x="1247" y="1300"/>
                  </a:cubicBezTo>
                  <a:cubicBezTo>
                    <a:pt x="1264" y="1300"/>
                    <a:pt x="1281" y="1300"/>
                    <a:pt x="1298" y="1299"/>
                  </a:cubicBezTo>
                  <a:lnTo>
                    <a:pt x="1327" y="1299"/>
                  </a:lnTo>
                  <a:cubicBezTo>
                    <a:pt x="2036" y="1299"/>
                    <a:pt x="2596" y="739"/>
                    <a:pt x="2596" y="30"/>
                  </a:cubicBezTo>
                  <a:lnTo>
                    <a:pt x="25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27"/>
            <p:cNvSpPr/>
            <p:nvPr/>
          </p:nvSpPr>
          <p:spPr>
            <a:xfrm>
              <a:off x="3477300" y="2179925"/>
              <a:ext cx="64200" cy="21425"/>
            </a:xfrm>
            <a:custGeom>
              <a:rect b="b" l="l" r="r" t="t"/>
              <a:pathLst>
                <a:path extrusionOk="0" h="857" w="2568">
                  <a:moveTo>
                    <a:pt x="0" y="1"/>
                  </a:moveTo>
                  <a:lnTo>
                    <a:pt x="0" y="856"/>
                  </a:lnTo>
                  <a:lnTo>
                    <a:pt x="2567" y="856"/>
                  </a:lnTo>
                  <a:lnTo>
                    <a:pt x="25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27"/>
            <p:cNvSpPr/>
            <p:nvPr/>
          </p:nvSpPr>
          <p:spPr>
            <a:xfrm>
              <a:off x="3434500" y="2300175"/>
              <a:ext cx="49450" cy="29525"/>
            </a:xfrm>
            <a:custGeom>
              <a:rect b="b" l="l" r="r" t="t"/>
              <a:pathLst>
                <a:path extrusionOk="0" h="1181" w="1978">
                  <a:moveTo>
                    <a:pt x="738" y="0"/>
                  </a:moveTo>
                  <a:cubicBezTo>
                    <a:pt x="296" y="148"/>
                    <a:pt x="1" y="561"/>
                    <a:pt x="1" y="1063"/>
                  </a:cubicBezTo>
                  <a:lnTo>
                    <a:pt x="1" y="1181"/>
                  </a:lnTo>
                  <a:lnTo>
                    <a:pt x="1978" y="1181"/>
                  </a:lnTo>
                  <a:lnTo>
                    <a:pt x="7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27"/>
            <p:cNvSpPr/>
            <p:nvPr/>
          </p:nvSpPr>
          <p:spPr>
            <a:xfrm>
              <a:off x="3535575" y="2299425"/>
              <a:ext cx="48700" cy="30275"/>
            </a:xfrm>
            <a:custGeom>
              <a:rect b="b" l="l" r="r" t="t"/>
              <a:pathLst>
                <a:path extrusionOk="0" h="1211" w="1948">
                  <a:moveTo>
                    <a:pt x="1210" y="1"/>
                  </a:moveTo>
                  <a:lnTo>
                    <a:pt x="0" y="1211"/>
                  </a:lnTo>
                  <a:lnTo>
                    <a:pt x="1948" y="1211"/>
                  </a:lnTo>
                  <a:lnTo>
                    <a:pt x="1948" y="1063"/>
                  </a:lnTo>
                  <a:cubicBezTo>
                    <a:pt x="1948" y="591"/>
                    <a:pt x="1653" y="148"/>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27"/>
            <p:cNvSpPr/>
            <p:nvPr/>
          </p:nvSpPr>
          <p:spPr>
            <a:xfrm>
              <a:off x="3481725" y="2297950"/>
              <a:ext cx="55350" cy="27325"/>
            </a:xfrm>
            <a:custGeom>
              <a:rect b="b" l="l" r="r" t="t"/>
              <a:pathLst>
                <a:path extrusionOk="0" h="1093" w="2214">
                  <a:moveTo>
                    <a:pt x="0" y="1"/>
                  </a:moveTo>
                  <a:lnTo>
                    <a:pt x="1121" y="1092"/>
                  </a:lnTo>
                  <a:lnTo>
                    <a:pt x="22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0" name="Google Shape;2100;p127"/>
          <p:cNvGrpSpPr/>
          <p:nvPr/>
        </p:nvGrpSpPr>
        <p:grpSpPr>
          <a:xfrm>
            <a:off x="3972847" y="3164814"/>
            <a:ext cx="447897" cy="448820"/>
            <a:chOff x="2682075" y="2069275"/>
            <a:chExt cx="363700" cy="364450"/>
          </a:xfrm>
        </p:grpSpPr>
        <p:sp>
          <p:nvSpPr>
            <p:cNvPr id="2101" name="Google Shape;2101;p127"/>
            <p:cNvSpPr/>
            <p:nvPr/>
          </p:nvSpPr>
          <p:spPr>
            <a:xfrm>
              <a:off x="2746250" y="2390175"/>
              <a:ext cx="236075" cy="43550"/>
            </a:xfrm>
            <a:custGeom>
              <a:rect b="b" l="l" r="r" t="t"/>
              <a:pathLst>
                <a:path extrusionOk="0" h="1742" w="9443">
                  <a:moveTo>
                    <a:pt x="856" y="0"/>
                  </a:moveTo>
                  <a:lnTo>
                    <a:pt x="856" y="856"/>
                  </a:lnTo>
                  <a:lnTo>
                    <a:pt x="0" y="856"/>
                  </a:lnTo>
                  <a:lnTo>
                    <a:pt x="0" y="1741"/>
                  </a:lnTo>
                  <a:lnTo>
                    <a:pt x="9443" y="1741"/>
                  </a:lnTo>
                  <a:lnTo>
                    <a:pt x="9443" y="856"/>
                  </a:lnTo>
                  <a:lnTo>
                    <a:pt x="8587" y="856"/>
                  </a:lnTo>
                  <a:lnTo>
                    <a:pt x="85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27"/>
            <p:cNvSpPr/>
            <p:nvPr/>
          </p:nvSpPr>
          <p:spPr>
            <a:xfrm>
              <a:off x="3007375" y="2154850"/>
              <a:ext cx="38400" cy="85600"/>
            </a:xfrm>
            <a:custGeom>
              <a:rect b="b" l="l" r="r" t="t"/>
              <a:pathLst>
                <a:path extrusionOk="0" h="3424" w="1536">
                  <a:moveTo>
                    <a:pt x="1" y="0"/>
                  </a:moveTo>
                  <a:cubicBezTo>
                    <a:pt x="355" y="1122"/>
                    <a:pt x="355" y="2302"/>
                    <a:pt x="1" y="3423"/>
                  </a:cubicBezTo>
                  <a:lnTo>
                    <a:pt x="1535" y="3423"/>
                  </a:lnTo>
                  <a:lnTo>
                    <a:pt x="15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27"/>
            <p:cNvSpPr/>
            <p:nvPr/>
          </p:nvSpPr>
          <p:spPr>
            <a:xfrm>
              <a:off x="2682075" y="2154850"/>
              <a:ext cx="38375" cy="85600"/>
            </a:xfrm>
            <a:custGeom>
              <a:rect b="b" l="l" r="r" t="t"/>
              <a:pathLst>
                <a:path extrusionOk="0" h="3424" w="1535">
                  <a:moveTo>
                    <a:pt x="0" y="0"/>
                  </a:moveTo>
                  <a:lnTo>
                    <a:pt x="0" y="3423"/>
                  </a:lnTo>
                  <a:lnTo>
                    <a:pt x="1535" y="3423"/>
                  </a:lnTo>
                  <a:cubicBezTo>
                    <a:pt x="1180" y="2302"/>
                    <a:pt x="1180" y="1122"/>
                    <a:pt x="15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27"/>
            <p:cNvSpPr/>
            <p:nvPr/>
          </p:nvSpPr>
          <p:spPr>
            <a:xfrm>
              <a:off x="2812625" y="2338525"/>
              <a:ext cx="103300" cy="30275"/>
            </a:xfrm>
            <a:custGeom>
              <a:rect b="b" l="l" r="r" t="t"/>
              <a:pathLst>
                <a:path extrusionOk="0" h="1211" w="4132">
                  <a:moveTo>
                    <a:pt x="1" y="1"/>
                  </a:moveTo>
                  <a:lnTo>
                    <a:pt x="326" y="1210"/>
                  </a:lnTo>
                  <a:lnTo>
                    <a:pt x="3778" y="1210"/>
                  </a:lnTo>
                  <a:lnTo>
                    <a:pt x="4132" y="1"/>
                  </a:lnTo>
                  <a:lnTo>
                    <a:pt x="4132" y="1"/>
                  </a:lnTo>
                  <a:cubicBezTo>
                    <a:pt x="3468" y="237"/>
                    <a:pt x="2767" y="355"/>
                    <a:pt x="2066" y="355"/>
                  </a:cubicBezTo>
                  <a:cubicBezTo>
                    <a:pt x="1366" y="355"/>
                    <a:pt x="665" y="23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27"/>
            <p:cNvSpPr/>
            <p:nvPr/>
          </p:nvSpPr>
          <p:spPr>
            <a:xfrm>
              <a:off x="2735925" y="2208700"/>
              <a:ext cx="74525" cy="69375"/>
            </a:xfrm>
            <a:custGeom>
              <a:rect b="b" l="l" r="r" t="t"/>
              <a:pathLst>
                <a:path extrusionOk="0" h="2775" w="2981">
                  <a:moveTo>
                    <a:pt x="0" y="0"/>
                  </a:moveTo>
                  <a:cubicBezTo>
                    <a:pt x="89" y="1004"/>
                    <a:pt x="472" y="1977"/>
                    <a:pt x="1092" y="2774"/>
                  </a:cubicBezTo>
                  <a:cubicBezTo>
                    <a:pt x="2154" y="2213"/>
                    <a:pt x="2862" y="1181"/>
                    <a:pt x="29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27"/>
            <p:cNvSpPr/>
            <p:nvPr/>
          </p:nvSpPr>
          <p:spPr>
            <a:xfrm>
              <a:off x="2735925" y="2120900"/>
              <a:ext cx="73775" cy="66425"/>
            </a:xfrm>
            <a:custGeom>
              <a:rect b="b" l="l" r="r" t="t"/>
              <a:pathLst>
                <a:path extrusionOk="0" h="2657" w="2951">
                  <a:moveTo>
                    <a:pt x="1003" y="1"/>
                  </a:moveTo>
                  <a:cubicBezTo>
                    <a:pt x="413" y="768"/>
                    <a:pt x="59" y="1683"/>
                    <a:pt x="0" y="2657"/>
                  </a:cubicBezTo>
                  <a:lnTo>
                    <a:pt x="2951" y="2657"/>
                  </a:lnTo>
                  <a:cubicBezTo>
                    <a:pt x="2774" y="1506"/>
                    <a:pt x="2036" y="503"/>
                    <a:pt x="10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27"/>
            <p:cNvSpPr/>
            <p:nvPr/>
          </p:nvSpPr>
          <p:spPr>
            <a:xfrm>
              <a:off x="2918125" y="2120900"/>
              <a:ext cx="73800" cy="65700"/>
            </a:xfrm>
            <a:custGeom>
              <a:rect b="b" l="l" r="r" t="t"/>
              <a:pathLst>
                <a:path extrusionOk="0" h="2628" w="2952">
                  <a:moveTo>
                    <a:pt x="1948" y="1"/>
                  </a:moveTo>
                  <a:cubicBezTo>
                    <a:pt x="915" y="503"/>
                    <a:pt x="178" y="1506"/>
                    <a:pt x="1" y="2627"/>
                  </a:cubicBezTo>
                  <a:lnTo>
                    <a:pt x="2951" y="2627"/>
                  </a:lnTo>
                  <a:cubicBezTo>
                    <a:pt x="2863" y="1683"/>
                    <a:pt x="2538" y="768"/>
                    <a:pt x="19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27"/>
            <p:cNvSpPr/>
            <p:nvPr/>
          </p:nvSpPr>
          <p:spPr>
            <a:xfrm>
              <a:off x="2874600" y="2069275"/>
              <a:ext cx="77475" cy="118050"/>
            </a:xfrm>
            <a:custGeom>
              <a:rect b="b" l="l" r="r" t="t"/>
              <a:pathLst>
                <a:path extrusionOk="0" h="4722" w="3099">
                  <a:moveTo>
                    <a:pt x="1" y="0"/>
                  </a:moveTo>
                  <a:lnTo>
                    <a:pt x="1" y="4722"/>
                  </a:lnTo>
                  <a:lnTo>
                    <a:pt x="886" y="4722"/>
                  </a:lnTo>
                  <a:cubicBezTo>
                    <a:pt x="1063" y="3305"/>
                    <a:pt x="1889" y="2095"/>
                    <a:pt x="3099" y="1417"/>
                  </a:cubicBezTo>
                  <a:cubicBezTo>
                    <a:pt x="2273" y="591"/>
                    <a:pt x="1151" y="118"/>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27"/>
            <p:cNvSpPr/>
            <p:nvPr/>
          </p:nvSpPr>
          <p:spPr>
            <a:xfrm>
              <a:off x="2775025" y="2069275"/>
              <a:ext cx="78200" cy="117325"/>
            </a:xfrm>
            <a:custGeom>
              <a:rect b="b" l="l" r="r" t="t"/>
              <a:pathLst>
                <a:path extrusionOk="0" h="4693" w="3128">
                  <a:moveTo>
                    <a:pt x="3128" y="0"/>
                  </a:moveTo>
                  <a:cubicBezTo>
                    <a:pt x="1948" y="89"/>
                    <a:pt x="856" y="591"/>
                    <a:pt x="0" y="1387"/>
                  </a:cubicBezTo>
                  <a:cubicBezTo>
                    <a:pt x="1239" y="2095"/>
                    <a:pt x="2066" y="3305"/>
                    <a:pt x="2213" y="4692"/>
                  </a:cubicBezTo>
                  <a:lnTo>
                    <a:pt x="3128" y="4692"/>
                  </a:lnTo>
                  <a:lnTo>
                    <a:pt x="31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27"/>
            <p:cNvSpPr/>
            <p:nvPr/>
          </p:nvSpPr>
          <p:spPr>
            <a:xfrm>
              <a:off x="2917400" y="2208700"/>
              <a:ext cx="74525" cy="69375"/>
            </a:xfrm>
            <a:custGeom>
              <a:rect b="b" l="l" r="r" t="t"/>
              <a:pathLst>
                <a:path extrusionOk="0" h="2775" w="2981">
                  <a:moveTo>
                    <a:pt x="0" y="0"/>
                  </a:moveTo>
                  <a:cubicBezTo>
                    <a:pt x="118" y="1181"/>
                    <a:pt x="826" y="2213"/>
                    <a:pt x="1859" y="2774"/>
                  </a:cubicBezTo>
                  <a:lnTo>
                    <a:pt x="1888" y="2774"/>
                  </a:lnTo>
                  <a:cubicBezTo>
                    <a:pt x="2508" y="1977"/>
                    <a:pt x="2892" y="1004"/>
                    <a:pt x="29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27"/>
            <p:cNvSpPr/>
            <p:nvPr/>
          </p:nvSpPr>
          <p:spPr>
            <a:xfrm>
              <a:off x="2874600" y="2208700"/>
              <a:ext cx="74525" cy="117300"/>
            </a:xfrm>
            <a:custGeom>
              <a:rect b="b" l="l" r="r" t="t"/>
              <a:pathLst>
                <a:path extrusionOk="0" h="4692" w="2981">
                  <a:moveTo>
                    <a:pt x="1" y="0"/>
                  </a:moveTo>
                  <a:lnTo>
                    <a:pt x="1" y="4692"/>
                  </a:lnTo>
                  <a:cubicBezTo>
                    <a:pt x="1092" y="4603"/>
                    <a:pt x="2155" y="4131"/>
                    <a:pt x="2981" y="3423"/>
                  </a:cubicBezTo>
                  <a:cubicBezTo>
                    <a:pt x="1771" y="2686"/>
                    <a:pt x="974" y="1417"/>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27"/>
            <p:cNvSpPr/>
            <p:nvPr/>
          </p:nvSpPr>
          <p:spPr>
            <a:xfrm>
              <a:off x="2778700" y="2208700"/>
              <a:ext cx="74525" cy="117300"/>
            </a:xfrm>
            <a:custGeom>
              <a:rect b="b" l="l" r="r" t="t"/>
              <a:pathLst>
                <a:path extrusionOk="0" h="4692" w="2981">
                  <a:moveTo>
                    <a:pt x="2125" y="0"/>
                  </a:moveTo>
                  <a:cubicBezTo>
                    <a:pt x="2007" y="1417"/>
                    <a:pt x="1210" y="2686"/>
                    <a:pt x="1" y="3423"/>
                  </a:cubicBezTo>
                  <a:cubicBezTo>
                    <a:pt x="827" y="4131"/>
                    <a:pt x="1860" y="4603"/>
                    <a:pt x="2981" y="4692"/>
                  </a:cubicBezTo>
                  <a:lnTo>
                    <a:pt x="29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3" name="Google Shape;2113;p127"/>
          <p:cNvGrpSpPr/>
          <p:nvPr/>
        </p:nvGrpSpPr>
        <p:grpSpPr>
          <a:xfrm>
            <a:off x="3272400" y="4889534"/>
            <a:ext cx="369789" cy="448328"/>
            <a:chOff x="2113300" y="3222275"/>
            <a:chExt cx="300275" cy="364050"/>
          </a:xfrm>
        </p:grpSpPr>
        <p:sp>
          <p:nvSpPr>
            <p:cNvPr id="2114" name="Google Shape;2114;p127"/>
            <p:cNvSpPr/>
            <p:nvPr/>
          </p:nvSpPr>
          <p:spPr>
            <a:xfrm>
              <a:off x="2334625" y="3222275"/>
              <a:ext cx="73050" cy="105500"/>
            </a:xfrm>
            <a:custGeom>
              <a:rect b="b" l="l" r="r" t="t"/>
              <a:pathLst>
                <a:path extrusionOk="0" h="4220" w="2922">
                  <a:moveTo>
                    <a:pt x="1682" y="0"/>
                  </a:moveTo>
                  <a:lnTo>
                    <a:pt x="0" y="3748"/>
                  </a:lnTo>
                  <a:cubicBezTo>
                    <a:pt x="354" y="3866"/>
                    <a:pt x="708" y="4043"/>
                    <a:pt x="1033" y="4220"/>
                  </a:cubicBezTo>
                  <a:cubicBezTo>
                    <a:pt x="1800" y="2508"/>
                    <a:pt x="2036" y="2007"/>
                    <a:pt x="29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27"/>
            <p:cNvSpPr/>
            <p:nvPr/>
          </p:nvSpPr>
          <p:spPr>
            <a:xfrm>
              <a:off x="2217325" y="3222275"/>
              <a:ext cx="135750" cy="88550"/>
            </a:xfrm>
            <a:custGeom>
              <a:rect b="b" l="l" r="r" t="t"/>
              <a:pathLst>
                <a:path extrusionOk="0" h="3542" w="5430">
                  <a:moveTo>
                    <a:pt x="0" y="0"/>
                  </a:moveTo>
                  <a:lnTo>
                    <a:pt x="1564" y="3541"/>
                  </a:lnTo>
                  <a:cubicBezTo>
                    <a:pt x="1948" y="3453"/>
                    <a:pt x="2332" y="3423"/>
                    <a:pt x="2715" y="3423"/>
                  </a:cubicBezTo>
                  <a:cubicBezTo>
                    <a:pt x="3099" y="3423"/>
                    <a:pt x="3482" y="3453"/>
                    <a:pt x="3866" y="3541"/>
                  </a:cubicBezTo>
                  <a:lnTo>
                    <a:pt x="5430" y="0"/>
                  </a:lnTo>
                  <a:lnTo>
                    <a:pt x="4191" y="0"/>
                  </a:lnTo>
                  <a:lnTo>
                    <a:pt x="2715" y="3305"/>
                  </a:lnTo>
                  <a:lnTo>
                    <a:pt x="12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27"/>
            <p:cNvSpPr/>
            <p:nvPr/>
          </p:nvSpPr>
          <p:spPr>
            <a:xfrm>
              <a:off x="2162725" y="3222275"/>
              <a:ext cx="73075" cy="105500"/>
            </a:xfrm>
            <a:custGeom>
              <a:rect b="b" l="l" r="r" t="t"/>
              <a:pathLst>
                <a:path extrusionOk="0" h="4220" w="2923">
                  <a:moveTo>
                    <a:pt x="1" y="0"/>
                  </a:moveTo>
                  <a:lnTo>
                    <a:pt x="1889" y="4220"/>
                  </a:lnTo>
                  <a:cubicBezTo>
                    <a:pt x="2214" y="4043"/>
                    <a:pt x="2568" y="3866"/>
                    <a:pt x="2922" y="3748"/>
                  </a:cubicBezTo>
                  <a:lnTo>
                    <a:pt x="12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27"/>
            <p:cNvSpPr/>
            <p:nvPr/>
          </p:nvSpPr>
          <p:spPr>
            <a:xfrm>
              <a:off x="2113300" y="3329225"/>
              <a:ext cx="300275" cy="257100"/>
            </a:xfrm>
            <a:custGeom>
              <a:rect b="b" l="l" r="r" t="t"/>
              <a:pathLst>
                <a:path extrusionOk="0" h="10284" w="12011">
                  <a:moveTo>
                    <a:pt x="6876" y="4368"/>
                  </a:moveTo>
                  <a:lnTo>
                    <a:pt x="6611" y="4870"/>
                  </a:lnTo>
                  <a:lnTo>
                    <a:pt x="6050" y="4958"/>
                  </a:lnTo>
                  <a:lnTo>
                    <a:pt x="6463" y="5371"/>
                  </a:lnTo>
                  <a:lnTo>
                    <a:pt x="6375" y="5932"/>
                  </a:lnTo>
                  <a:lnTo>
                    <a:pt x="6876" y="5666"/>
                  </a:lnTo>
                  <a:lnTo>
                    <a:pt x="7378" y="5932"/>
                  </a:lnTo>
                  <a:lnTo>
                    <a:pt x="7289" y="5371"/>
                  </a:lnTo>
                  <a:lnTo>
                    <a:pt x="7702" y="4958"/>
                  </a:lnTo>
                  <a:lnTo>
                    <a:pt x="7142" y="4870"/>
                  </a:lnTo>
                  <a:lnTo>
                    <a:pt x="6876" y="4368"/>
                  </a:lnTo>
                  <a:close/>
                  <a:moveTo>
                    <a:pt x="6876" y="2421"/>
                  </a:moveTo>
                  <a:lnTo>
                    <a:pt x="7702" y="4102"/>
                  </a:lnTo>
                  <a:lnTo>
                    <a:pt x="9532" y="4368"/>
                  </a:lnTo>
                  <a:lnTo>
                    <a:pt x="8204" y="5666"/>
                  </a:lnTo>
                  <a:lnTo>
                    <a:pt x="8529" y="7525"/>
                  </a:lnTo>
                  <a:lnTo>
                    <a:pt x="6876" y="6640"/>
                  </a:lnTo>
                  <a:lnTo>
                    <a:pt x="5224" y="7525"/>
                  </a:lnTo>
                  <a:lnTo>
                    <a:pt x="5548" y="5666"/>
                  </a:lnTo>
                  <a:lnTo>
                    <a:pt x="4220" y="4368"/>
                  </a:lnTo>
                  <a:lnTo>
                    <a:pt x="6050" y="4102"/>
                  </a:lnTo>
                  <a:lnTo>
                    <a:pt x="6876" y="2421"/>
                  </a:lnTo>
                  <a:close/>
                  <a:moveTo>
                    <a:pt x="6876" y="1"/>
                  </a:moveTo>
                  <a:cubicBezTo>
                    <a:pt x="2302" y="1"/>
                    <a:pt x="1" y="5548"/>
                    <a:pt x="3247" y="8765"/>
                  </a:cubicBezTo>
                  <a:cubicBezTo>
                    <a:pt x="4297" y="9814"/>
                    <a:pt x="5584" y="10284"/>
                    <a:pt x="6846" y="10284"/>
                  </a:cubicBezTo>
                  <a:cubicBezTo>
                    <a:pt x="9485" y="10284"/>
                    <a:pt x="12010" y="8230"/>
                    <a:pt x="12010" y="5135"/>
                  </a:cubicBezTo>
                  <a:cubicBezTo>
                    <a:pt x="12010" y="2302"/>
                    <a:pt x="9709" y="1"/>
                    <a:pt x="68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8" name="Google Shape;2118;p127"/>
          <p:cNvGrpSpPr/>
          <p:nvPr/>
        </p:nvGrpSpPr>
        <p:grpSpPr>
          <a:xfrm>
            <a:off x="3256976" y="4020924"/>
            <a:ext cx="448789" cy="449159"/>
            <a:chOff x="2100775" y="2640700"/>
            <a:chExt cx="364425" cy="364725"/>
          </a:xfrm>
        </p:grpSpPr>
        <p:sp>
          <p:nvSpPr>
            <p:cNvPr id="2119" name="Google Shape;2119;p127"/>
            <p:cNvSpPr/>
            <p:nvPr/>
          </p:nvSpPr>
          <p:spPr>
            <a:xfrm>
              <a:off x="2122900" y="2684500"/>
              <a:ext cx="321650" cy="320925"/>
            </a:xfrm>
            <a:custGeom>
              <a:rect b="b" l="l" r="r" t="t"/>
              <a:pathLst>
                <a:path extrusionOk="0" h="12837" w="12866">
                  <a:moveTo>
                    <a:pt x="6846" y="2538"/>
                  </a:moveTo>
                  <a:lnTo>
                    <a:pt x="6846" y="5666"/>
                  </a:lnTo>
                  <a:cubicBezTo>
                    <a:pt x="7584" y="6109"/>
                    <a:pt x="7289" y="7259"/>
                    <a:pt x="6404" y="7259"/>
                  </a:cubicBezTo>
                  <a:cubicBezTo>
                    <a:pt x="6109" y="7259"/>
                    <a:pt x="5813" y="7082"/>
                    <a:pt x="5666" y="6846"/>
                  </a:cubicBezTo>
                  <a:lnTo>
                    <a:pt x="3836" y="6846"/>
                  </a:lnTo>
                  <a:lnTo>
                    <a:pt x="3836" y="5991"/>
                  </a:lnTo>
                  <a:lnTo>
                    <a:pt x="5666" y="5991"/>
                  </a:lnTo>
                  <a:cubicBezTo>
                    <a:pt x="5725" y="5843"/>
                    <a:pt x="5843" y="5725"/>
                    <a:pt x="5991" y="5666"/>
                  </a:cubicBezTo>
                  <a:lnTo>
                    <a:pt x="5991" y="2538"/>
                  </a:lnTo>
                  <a:close/>
                  <a:moveTo>
                    <a:pt x="5961" y="1"/>
                  </a:moveTo>
                  <a:cubicBezTo>
                    <a:pt x="2745" y="207"/>
                    <a:pt x="207" y="2774"/>
                    <a:pt x="1" y="5991"/>
                  </a:cubicBezTo>
                  <a:lnTo>
                    <a:pt x="1712" y="5991"/>
                  </a:lnTo>
                  <a:lnTo>
                    <a:pt x="1712" y="6846"/>
                  </a:lnTo>
                  <a:lnTo>
                    <a:pt x="1" y="6846"/>
                  </a:lnTo>
                  <a:cubicBezTo>
                    <a:pt x="89" y="8263"/>
                    <a:pt x="650" y="9620"/>
                    <a:pt x="1623" y="10682"/>
                  </a:cubicBezTo>
                  <a:lnTo>
                    <a:pt x="561" y="12364"/>
                  </a:lnTo>
                  <a:lnTo>
                    <a:pt x="1299" y="12836"/>
                  </a:lnTo>
                  <a:lnTo>
                    <a:pt x="2243" y="11302"/>
                  </a:lnTo>
                  <a:cubicBezTo>
                    <a:pt x="3305" y="12187"/>
                    <a:pt x="4604" y="12718"/>
                    <a:pt x="5991" y="12807"/>
                  </a:cubicBezTo>
                  <a:lnTo>
                    <a:pt x="5991" y="11125"/>
                  </a:lnTo>
                  <a:lnTo>
                    <a:pt x="6846" y="11125"/>
                  </a:lnTo>
                  <a:lnTo>
                    <a:pt x="6846" y="12807"/>
                  </a:lnTo>
                  <a:cubicBezTo>
                    <a:pt x="8233" y="12718"/>
                    <a:pt x="9531" y="12187"/>
                    <a:pt x="10594" y="11302"/>
                  </a:cubicBezTo>
                  <a:lnTo>
                    <a:pt x="11538" y="12836"/>
                  </a:lnTo>
                  <a:lnTo>
                    <a:pt x="12276" y="12364"/>
                  </a:lnTo>
                  <a:lnTo>
                    <a:pt x="11243" y="10682"/>
                  </a:lnTo>
                  <a:cubicBezTo>
                    <a:pt x="12187" y="9620"/>
                    <a:pt x="12748" y="8263"/>
                    <a:pt x="12866" y="6846"/>
                  </a:cubicBezTo>
                  <a:lnTo>
                    <a:pt x="11125" y="6846"/>
                  </a:lnTo>
                  <a:lnTo>
                    <a:pt x="11125" y="5991"/>
                  </a:lnTo>
                  <a:lnTo>
                    <a:pt x="12807" y="5991"/>
                  </a:lnTo>
                  <a:cubicBezTo>
                    <a:pt x="12600" y="2774"/>
                    <a:pt x="10033" y="207"/>
                    <a:pt x="6846" y="1"/>
                  </a:cubicBezTo>
                  <a:lnTo>
                    <a:pt x="6846" y="1682"/>
                  </a:lnTo>
                  <a:lnTo>
                    <a:pt x="5961" y="1682"/>
                  </a:lnTo>
                  <a:lnTo>
                    <a:pt x="59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27"/>
            <p:cNvSpPr/>
            <p:nvPr/>
          </p:nvSpPr>
          <p:spPr>
            <a:xfrm>
              <a:off x="2331675" y="2640725"/>
              <a:ext cx="133525" cy="124200"/>
            </a:xfrm>
            <a:custGeom>
              <a:rect b="b" l="l" r="r" t="t"/>
              <a:pathLst>
                <a:path extrusionOk="0" h="4968" w="5341">
                  <a:moveTo>
                    <a:pt x="2337" y="1"/>
                  </a:moveTo>
                  <a:cubicBezTo>
                    <a:pt x="1457" y="1"/>
                    <a:pt x="587" y="390"/>
                    <a:pt x="0" y="1132"/>
                  </a:cubicBezTo>
                  <a:cubicBezTo>
                    <a:pt x="1210" y="1456"/>
                    <a:pt x="2302" y="2106"/>
                    <a:pt x="3187" y="2991"/>
                  </a:cubicBezTo>
                  <a:cubicBezTo>
                    <a:pt x="3777" y="3551"/>
                    <a:pt x="4249" y="4230"/>
                    <a:pt x="4603" y="4968"/>
                  </a:cubicBezTo>
                  <a:cubicBezTo>
                    <a:pt x="5075" y="4407"/>
                    <a:pt x="5341" y="3729"/>
                    <a:pt x="5341" y="2991"/>
                  </a:cubicBezTo>
                  <a:cubicBezTo>
                    <a:pt x="5341" y="2349"/>
                    <a:pt x="5139" y="1735"/>
                    <a:pt x="4763" y="1208"/>
                  </a:cubicBezTo>
                  <a:lnTo>
                    <a:pt x="4763" y="1208"/>
                  </a:lnTo>
                  <a:lnTo>
                    <a:pt x="5223" y="748"/>
                  </a:lnTo>
                  <a:lnTo>
                    <a:pt x="4603" y="129"/>
                  </a:lnTo>
                  <a:lnTo>
                    <a:pt x="4131" y="601"/>
                  </a:lnTo>
                  <a:cubicBezTo>
                    <a:pt x="3592" y="197"/>
                    <a:pt x="2962" y="1"/>
                    <a:pt x="23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27"/>
            <p:cNvSpPr/>
            <p:nvPr/>
          </p:nvSpPr>
          <p:spPr>
            <a:xfrm>
              <a:off x="2100775" y="2640700"/>
              <a:ext cx="133550" cy="124225"/>
            </a:xfrm>
            <a:custGeom>
              <a:rect b="b" l="l" r="r" t="t"/>
              <a:pathLst>
                <a:path extrusionOk="0" h="4969" w="5342">
                  <a:moveTo>
                    <a:pt x="2984" y="0"/>
                  </a:moveTo>
                  <a:cubicBezTo>
                    <a:pt x="2349" y="0"/>
                    <a:pt x="1712" y="200"/>
                    <a:pt x="1181" y="602"/>
                  </a:cubicBezTo>
                  <a:lnTo>
                    <a:pt x="738" y="130"/>
                  </a:lnTo>
                  <a:lnTo>
                    <a:pt x="118" y="749"/>
                  </a:lnTo>
                  <a:lnTo>
                    <a:pt x="590" y="1221"/>
                  </a:lnTo>
                  <a:cubicBezTo>
                    <a:pt x="207" y="1753"/>
                    <a:pt x="0" y="2372"/>
                    <a:pt x="0" y="3021"/>
                  </a:cubicBezTo>
                  <a:cubicBezTo>
                    <a:pt x="0" y="3730"/>
                    <a:pt x="266" y="4438"/>
                    <a:pt x="738" y="4969"/>
                  </a:cubicBezTo>
                  <a:cubicBezTo>
                    <a:pt x="1653" y="3080"/>
                    <a:pt x="3335" y="1694"/>
                    <a:pt x="5341" y="1133"/>
                  </a:cubicBezTo>
                  <a:cubicBezTo>
                    <a:pt x="5194" y="956"/>
                    <a:pt x="5046" y="779"/>
                    <a:pt x="4869" y="661"/>
                  </a:cubicBezTo>
                  <a:cubicBezTo>
                    <a:pt x="4324" y="222"/>
                    <a:pt x="3654" y="0"/>
                    <a:pt x="29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2" name="Google Shape;2122;p127"/>
          <p:cNvGrpSpPr/>
          <p:nvPr/>
        </p:nvGrpSpPr>
        <p:grpSpPr>
          <a:xfrm>
            <a:off x="3268684" y="3164733"/>
            <a:ext cx="436093" cy="448820"/>
            <a:chOff x="3260396" y="2936133"/>
            <a:chExt cx="436093" cy="448820"/>
          </a:xfrm>
        </p:grpSpPr>
        <p:sp>
          <p:nvSpPr>
            <p:cNvPr id="2123" name="Google Shape;2123;p127"/>
            <p:cNvSpPr/>
            <p:nvPr/>
          </p:nvSpPr>
          <p:spPr>
            <a:xfrm>
              <a:off x="3339456" y="2936133"/>
              <a:ext cx="158987" cy="52708"/>
            </a:xfrm>
            <a:custGeom>
              <a:rect b="b" l="l" r="r" t="t"/>
              <a:pathLst>
                <a:path extrusionOk="0" h="1712" w="5164">
                  <a:moveTo>
                    <a:pt x="0" y="0"/>
                  </a:moveTo>
                  <a:lnTo>
                    <a:pt x="0" y="1712"/>
                  </a:lnTo>
                  <a:lnTo>
                    <a:pt x="5164" y="1712"/>
                  </a:lnTo>
                  <a:lnTo>
                    <a:pt x="51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27"/>
            <p:cNvSpPr/>
            <p:nvPr/>
          </p:nvSpPr>
          <p:spPr>
            <a:xfrm>
              <a:off x="3260396" y="2936133"/>
              <a:ext cx="318004" cy="448820"/>
            </a:xfrm>
            <a:custGeom>
              <a:rect b="b" l="l" r="r" t="t"/>
              <a:pathLst>
                <a:path extrusionOk="0" h="14578" w="10329">
                  <a:moveTo>
                    <a:pt x="6876" y="3866"/>
                  </a:moveTo>
                  <a:lnTo>
                    <a:pt x="6876" y="4722"/>
                  </a:lnTo>
                  <a:lnTo>
                    <a:pt x="5165" y="4722"/>
                  </a:lnTo>
                  <a:lnTo>
                    <a:pt x="5165" y="3866"/>
                  </a:lnTo>
                  <a:close/>
                  <a:moveTo>
                    <a:pt x="8588" y="5577"/>
                  </a:moveTo>
                  <a:lnTo>
                    <a:pt x="8588" y="6433"/>
                  </a:lnTo>
                  <a:lnTo>
                    <a:pt x="5165" y="6433"/>
                  </a:lnTo>
                  <a:lnTo>
                    <a:pt x="5165" y="5577"/>
                  </a:lnTo>
                  <a:close/>
                  <a:moveTo>
                    <a:pt x="3601" y="4131"/>
                  </a:moveTo>
                  <a:lnTo>
                    <a:pt x="4191" y="4751"/>
                  </a:lnTo>
                  <a:lnTo>
                    <a:pt x="3630" y="5312"/>
                  </a:lnTo>
                  <a:lnTo>
                    <a:pt x="4191" y="5843"/>
                  </a:lnTo>
                  <a:lnTo>
                    <a:pt x="3601" y="6463"/>
                  </a:lnTo>
                  <a:lnTo>
                    <a:pt x="3040" y="5902"/>
                  </a:lnTo>
                  <a:lnTo>
                    <a:pt x="2479" y="6463"/>
                  </a:lnTo>
                  <a:lnTo>
                    <a:pt x="1889" y="5843"/>
                  </a:lnTo>
                  <a:lnTo>
                    <a:pt x="2450" y="5282"/>
                  </a:lnTo>
                  <a:lnTo>
                    <a:pt x="1889" y="4751"/>
                  </a:lnTo>
                  <a:lnTo>
                    <a:pt x="2479" y="4131"/>
                  </a:lnTo>
                  <a:lnTo>
                    <a:pt x="3040" y="4692"/>
                  </a:lnTo>
                  <a:lnTo>
                    <a:pt x="3601" y="4131"/>
                  </a:lnTo>
                  <a:close/>
                  <a:moveTo>
                    <a:pt x="6876" y="7289"/>
                  </a:moveTo>
                  <a:lnTo>
                    <a:pt x="6876" y="8144"/>
                  </a:lnTo>
                  <a:lnTo>
                    <a:pt x="5165" y="8144"/>
                  </a:lnTo>
                  <a:lnTo>
                    <a:pt x="5165" y="7289"/>
                  </a:lnTo>
                  <a:close/>
                  <a:moveTo>
                    <a:pt x="8588" y="9000"/>
                  </a:moveTo>
                  <a:lnTo>
                    <a:pt x="8588" y="9856"/>
                  </a:lnTo>
                  <a:lnTo>
                    <a:pt x="5165" y="9856"/>
                  </a:lnTo>
                  <a:lnTo>
                    <a:pt x="5165" y="9000"/>
                  </a:lnTo>
                  <a:close/>
                  <a:moveTo>
                    <a:pt x="3601" y="7554"/>
                  </a:moveTo>
                  <a:lnTo>
                    <a:pt x="4191" y="8174"/>
                  </a:lnTo>
                  <a:lnTo>
                    <a:pt x="3630" y="8735"/>
                  </a:lnTo>
                  <a:lnTo>
                    <a:pt x="4191" y="9295"/>
                  </a:lnTo>
                  <a:lnTo>
                    <a:pt x="3601" y="9885"/>
                  </a:lnTo>
                  <a:lnTo>
                    <a:pt x="3040" y="9325"/>
                  </a:lnTo>
                  <a:lnTo>
                    <a:pt x="2479" y="9885"/>
                  </a:lnTo>
                  <a:lnTo>
                    <a:pt x="1889" y="9295"/>
                  </a:lnTo>
                  <a:lnTo>
                    <a:pt x="2450" y="8735"/>
                  </a:lnTo>
                  <a:lnTo>
                    <a:pt x="1889" y="8174"/>
                  </a:lnTo>
                  <a:lnTo>
                    <a:pt x="2479" y="7554"/>
                  </a:lnTo>
                  <a:lnTo>
                    <a:pt x="3040" y="8115"/>
                  </a:lnTo>
                  <a:lnTo>
                    <a:pt x="3601" y="7554"/>
                  </a:lnTo>
                  <a:close/>
                  <a:moveTo>
                    <a:pt x="3837" y="10741"/>
                  </a:moveTo>
                  <a:lnTo>
                    <a:pt x="4456" y="11361"/>
                  </a:lnTo>
                  <a:lnTo>
                    <a:pt x="2952" y="12866"/>
                  </a:lnTo>
                  <a:lnTo>
                    <a:pt x="1889" y="11803"/>
                  </a:lnTo>
                  <a:lnTo>
                    <a:pt x="2479" y="11213"/>
                  </a:lnTo>
                  <a:lnTo>
                    <a:pt x="2952" y="11656"/>
                  </a:lnTo>
                  <a:lnTo>
                    <a:pt x="3837" y="10741"/>
                  </a:lnTo>
                  <a:close/>
                  <a:moveTo>
                    <a:pt x="8588" y="12010"/>
                  </a:moveTo>
                  <a:lnTo>
                    <a:pt x="8588" y="12866"/>
                  </a:lnTo>
                  <a:lnTo>
                    <a:pt x="5165" y="12866"/>
                  </a:lnTo>
                  <a:lnTo>
                    <a:pt x="5165" y="12010"/>
                  </a:lnTo>
                  <a:close/>
                  <a:moveTo>
                    <a:pt x="1" y="0"/>
                  </a:moveTo>
                  <a:lnTo>
                    <a:pt x="1" y="14577"/>
                  </a:lnTo>
                  <a:lnTo>
                    <a:pt x="10328" y="14577"/>
                  </a:lnTo>
                  <a:lnTo>
                    <a:pt x="10328" y="0"/>
                  </a:lnTo>
                  <a:lnTo>
                    <a:pt x="8588" y="0"/>
                  </a:lnTo>
                  <a:lnTo>
                    <a:pt x="8588" y="2597"/>
                  </a:lnTo>
                  <a:lnTo>
                    <a:pt x="1712" y="2597"/>
                  </a:lnTo>
                  <a:lnTo>
                    <a:pt x="17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27"/>
            <p:cNvSpPr/>
            <p:nvPr/>
          </p:nvSpPr>
          <p:spPr>
            <a:xfrm>
              <a:off x="3630142" y="3265887"/>
              <a:ext cx="66347" cy="105416"/>
            </a:xfrm>
            <a:custGeom>
              <a:rect b="b" l="l" r="r" t="t"/>
              <a:pathLst>
                <a:path extrusionOk="0" h="3424" w="2155">
                  <a:moveTo>
                    <a:pt x="0" y="1"/>
                  </a:moveTo>
                  <a:lnTo>
                    <a:pt x="0" y="1505"/>
                  </a:lnTo>
                  <a:cubicBezTo>
                    <a:pt x="0" y="1919"/>
                    <a:pt x="236" y="2302"/>
                    <a:pt x="620" y="2479"/>
                  </a:cubicBezTo>
                  <a:lnTo>
                    <a:pt x="620" y="3423"/>
                  </a:lnTo>
                  <a:lnTo>
                    <a:pt x="1476" y="3423"/>
                  </a:lnTo>
                  <a:lnTo>
                    <a:pt x="1476" y="2479"/>
                  </a:lnTo>
                  <a:cubicBezTo>
                    <a:pt x="1889" y="2332"/>
                    <a:pt x="2154" y="1948"/>
                    <a:pt x="2154" y="1505"/>
                  </a:cubicBezTo>
                  <a:lnTo>
                    <a:pt x="21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27"/>
            <p:cNvSpPr/>
            <p:nvPr/>
          </p:nvSpPr>
          <p:spPr>
            <a:xfrm>
              <a:off x="3630142" y="3041515"/>
              <a:ext cx="66347" cy="198056"/>
            </a:xfrm>
            <a:custGeom>
              <a:rect b="b" l="l" r="r" t="t"/>
              <a:pathLst>
                <a:path extrusionOk="0" h="6433" w="2155">
                  <a:moveTo>
                    <a:pt x="0" y="0"/>
                  </a:moveTo>
                  <a:lnTo>
                    <a:pt x="0" y="6433"/>
                  </a:lnTo>
                  <a:lnTo>
                    <a:pt x="2154" y="6433"/>
                  </a:lnTo>
                  <a:lnTo>
                    <a:pt x="21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27"/>
            <p:cNvSpPr/>
            <p:nvPr/>
          </p:nvSpPr>
          <p:spPr>
            <a:xfrm>
              <a:off x="3630142" y="2949709"/>
              <a:ext cx="66347" cy="66409"/>
            </a:xfrm>
            <a:custGeom>
              <a:rect b="b" l="l" r="r" t="t"/>
              <a:pathLst>
                <a:path extrusionOk="0" h="2157" w="2155">
                  <a:moveTo>
                    <a:pt x="1043" y="1"/>
                  </a:moveTo>
                  <a:cubicBezTo>
                    <a:pt x="474" y="1"/>
                    <a:pt x="0" y="491"/>
                    <a:pt x="0" y="1064"/>
                  </a:cubicBezTo>
                  <a:lnTo>
                    <a:pt x="0" y="2156"/>
                  </a:lnTo>
                  <a:lnTo>
                    <a:pt x="2125" y="2156"/>
                  </a:lnTo>
                  <a:lnTo>
                    <a:pt x="2125" y="1064"/>
                  </a:lnTo>
                  <a:cubicBezTo>
                    <a:pt x="2154" y="474"/>
                    <a:pt x="1682" y="2"/>
                    <a:pt x="1092" y="2"/>
                  </a:cubicBezTo>
                  <a:cubicBezTo>
                    <a:pt x="1076" y="1"/>
                    <a:pt x="1059" y="1"/>
                    <a:pt x="1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8" name="Google Shape;2128;p127"/>
          <p:cNvGrpSpPr/>
          <p:nvPr/>
        </p:nvGrpSpPr>
        <p:grpSpPr>
          <a:xfrm>
            <a:off x="6252138" y="2330594"/>
            <a:ext cx="462459" cy="449867"/>
            <a:chOff x="4532900" y="1515625"/>
            <a:chExt cx="375525" cy="365300"/>
          </a:xfrm>
        </p:grpSpPr>
        <p:sp>
          <p:nvSpPr>
            <p:cNvPr id="2129" name="Google Shape;2129;p127"/>
            <p:cNvSpPr/>
            <p:nvPr/>
          </p:nvSpPr>
          <p:spPr>
            <a:xfrm>
              <a:off x="4621450" y="1749125"/>
              <a:ext cx="54600" cy="54600"/>
            </a:xfrm>
            <a:custGeom>
              <a:rect b="b" l="l" r="r" t="t"/>
              <a:pathLst>
                <a:path extrusionOk="0" h="2184" w="2184">
                  <a:moveTo>
                    <a:pt x="679" y="0"/>
                  </a:moveTo>
                  <a:lnTo>
                    <a:pt x="0" y="649"/>
                  </a:lnTo>
                  <a:lnTo>
                    <a:pt x="1505" y="2184"/>
                  </a:lnTo>
                  <a:lnTo>
                    <a:pt x="2184" y="1505"/>
                  </a:lnTo>
                  <a:cubicBezTo>
                    <a:pt x="1594" y="1092"/>
                    <a:pt x="1092" y="561"/>
                    <a:pt x="6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27"/>
            <p:cNvSpPr/>
            <p:nvPr/>
          </p:nvSpPr>
          <p:spPr>
            <a:xfrm>
              <a:off x="4532900" y="1780850"/>
              <a:ext cx="111425" cy="100075"/>
            </a:xfrm>
            <a:custGeom>
              <a:rect b="b" l="l" r="r" t="t"/>
              <a:pathLst>
                <a:path extrusionOk="0" h="4003" w="4457">
                  <a:moveTo>
                    <a:pt x="2923" y="0"/>
                  </a:moveTo>
                  <a:lnTo>
                    <a:pt x="768" y="2154"/>
                  </a:lnTo>
                  <a:cubicBezTo>
                    <a:pt x="0" y="2922"/>
                    <a:pt x="703" y="4002"/>
                    <a:pt x="1538" y="4002"/>
                  </a:cubicBezTo>
                  <a:cubicBezTo>
                    <a:pt x="1793" y="4002"/>
                    <a:pt x="2061" y="3901"/>
                    <a:pt x="2303" y="3659"/>
                  </a:cubicBezTo>
                  <a:lnTo>
                    <a:pt x="4457" y="1505"/>
                  </a:lnTo>
                  <a:lnTo>
                    <a:pt x="29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27"/>
            <p:cNvSpPr/>
            <p:nvPr/>
          </p:nvSpPr>
          <p:spPr>
            <a:xfrm>
              <a:off x="4780050" y="1612650"/>
              <a:ext cx="42800" cy="78950"/>
            </a:xfrm>
            <a:custGeom>
              <a:rect b="b" l="l" r="r" t="t"/>
              <a:pathLst>
                <a:path extrusionOk="0" h="3158" w="1712">
                  <a:moveTo>
                    <a:pt x="0" y="0"/>
                  </a:moveTo>
                  <a:lnTo>
                    <a:pt x="0" y="3158"/>
                  </a:lnTo>
                  <a:cubicBezTo>
                    <a:pt x="177" y="3069"/>
                    <a:pt x="384" y="3010"/>
                    <a:pt x="590" y="3010"/>
                  </a:cubicBezTo>
                  <a:lnTo>
                    <a:pt x="1712" y="3010"/>
                  </a:lnTo>
                  <a:lnTo>
                    <a:pt x="17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27"/>
            <p:cNvSpPr/>
            <p:nvPr/>
          </p:nvSpPr>
          <p:spPr>
            <a:xfrm>
              <a:off x="4715125" y="1612650"/>
              <a:ext cx="43550" cy="78225"/>
            </a:xfrm>
            <a:custGeom>
              <a:rect b="b" l="l" r="r" t="t"/>
              <a:pathLst>
                <a:path extrusionOk="0" h="3129" w="1742">
                  <a:moveTo>
                    <a:pt x="1" y="0"/>
                  </a:moveTo>
                  <a:lnTo>
                    <a:pt x="1" y="3010"/>
                  </a:lnTo>
                  <a:lnTo>
                    <a:pt x="1151" y="3010"/>
                  </a:lnTo>
                  <a:cubicBezTo>
                    <a:pt x="1358" y="3010"/>
                    <a:pt x="1535" y="3040"/>
                    <a:pt x="1742" y="3128"/>
                  </a:cubicBezTo>
                  <a:lnTo>
                    <a:pt x="17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27"/>
            <p:cNvSpPr/>
            <p:nvPr/>
          </p:nvSpPr>
          <p:spPr>
            <a:xfrm>
              <a:off x="4582350" y="1515625"/>
              <a:ext cx="326075" cy="279250"/>
            </a:xfrm>
            <a:custGeom>
              <a:rect b="b" l="l" r="r" t="t"/>
              <a:pathLst>
                <a:path extrusionOk="0" h="11170" w="13043">
                  <a:moveTo>
                    <a:pt x="10475" y="3026"/>
                  </a:moveTo>
                  <a:lnTo>
                    <a:pt x="10475" y="7776"/>
                  </a:lnTo>
                  <a:lnTo>
                    <a:pt x="8469" y="7776"/>
                  </a:lnTo>
                  <a:cubicBezTo>
                    <a:pt x="8144" y="7776"/>
                    <a:pt x="7879" y="8012"/>
                    <a:pt x="7879" y="8337"/>
                  </a:cubicBezTo>
                  <a:lnTo>
                    <a:pt x="7879" y="8603"/>
                  </a:lnTo>
                  <a:lnTo>
                    <a:pt x="7023" y="8603"/>
                  </a:lnTo>
                  <a:lnTo>
                    <a:pt x="7023" y="8337"/>
                  </a:lnTo>
                  <a:cubicBezTo>
                    <a:pt x="7023" y="8012"/>
                    <a:pt x="6757" y="7747"/>
                    <a:pt x="6433" y="7747"/>
                  </a:cubicBezTo>
                  <a:lnTo>
                    <a:pt x="4456" y="7747"/>
                  </a:lnTo>
                  <a:lnTo>
                    <a:pt x="4456" y="3026"/>
                  </a:lnTo>
                  <a:close/>
                  <a:moveTo>
                    <a:pt x="7428" y="0"/>
                  </a:moveTo>
                  <a:cubicBezTo>
                    <a:pt x="6064" y="0"/>
                    <a:pt x="4674" y="506"/>
                    <a:pt x="3541" y="1639"/>
                  </a:cubicBezTo>
                  <a:cubicBezTo>
                    <a:pt x="0" y="5180"/>
                    <a:pt x="2508" y="11170"/>
                    <a:pt x="7466" y="11170"/>
                  </a:cubicBezTo>
                  <a:cubicBezTo>
                    <a:pt x="10564" y="11170"/>
                    <a:pt x="13043" y="8691"/>
                    <a:pt x="13043" y="5593"/>
                  </a:cubicBezTo>
                  <a:cubicBezTo>
                    <a:pt x="13043" y="2234"/>
                    <a:pt x="10293" y="0"/>
                    <a:pt x="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4" name="Google Shape;2134;p127"/>
          <p:cNvGrpSpPr/>
          <p:nvPr/>
        </p:nvGrpSpPr>
        <p:grpSpPr>
          <a:xfrm>
            <a:off x="5539930" y="2332903"/>
            <a:ext cx="447897" cy="446973"/>
            <a:chOff x="3954575" y="1517500"/>
            <a:chExt cx="363700" cy="362950"/>
          </a:xfrm>
        </p:grpSpPr>
        <p:sp>
          <p:nvSpPr>
            <p:cNvPr id="2135" name="Google Shape;2135;p127"/>
            <p:cNvSpPr/>
            <p:nvPr/>
          </p:nvSpPr>
          <p:spPr>
            <a:xfrm>
              <a:off x="4018750" y="1517500"/>
              <a:ext cx="42825" cy="41325"/>
            </a:xfrm>
            <a:custGeom>
              <a:rect b="b" l="l" r="r" t="t"/>
              <a:pathLst>
                <a:path extrusionOk="0" h="1653" w="1713">
                  <a:moveTo>
                    <a:pt x="845" y="0"/>
                  </a:moveTo>
                  <a:cubicBezTo>
                    <a:pt x="436" y="0"/>
                    <a:pt x="30" y="266"/>
                    <a:pt x="1" y="797"/>
                  </a:cubicBezTo>
                  <a:lnTo>
                    <a:pt x="1" y="1652"/>
                  </a:lnTo>
                  <a:lnTo>
                    <a:pt x="1712" y="1652"/>
                  </a:lnTo>
                  <a:lnTo>
                    <a:pt x="1712" y="797"/>
                  </a:lnTo>
                  <a:cubicBezTo>
                    <a:pt x="1668" y="266"/>
                    <a:pt x="1255"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27"/>
            <p:cNvSpPr/>
            <p:nvPr/>
          </p:nvSpPr>
          <p:spPr>
            <a:xfrm>
              <a:off x="4211300" y="1517500"/>
              <a:ext cx="42800" cy="41325"/>
            </a:xfrm>
            <a:custGeom>
              <a:rect b="b" l="l" r="r" t="t"/>
              <a:pathLst>
                <a:path extrusionOk="0" h="1653" w="1712">
                  <a:moveTo>
                    <a:pt x="867" y="0"/>
                  </a:moveTo>
                  <a:cubicBezTo>
                    <a:pt x="457" y="0"/>
                    <a:pt x="44" y="266"/>
                    <a:pt x="0" y="797"/>
                  </a:cubicBezTo>
                  <a:lnTo>
                    <a:pt x="0" y="1652"/>
                  </a:lnTo>
                  <a:lnTo>
                    <a:pt x="1711" y="1652"/>
                  </a:lnTo>
                  <a:lnTo>
                    <a:pt x="1711" y="797"/>
                  </a:lnTo>
                  <a:cubicBezTo>
                    <a:pt x="1682" y="266"/>
                    <a:pt x="1276" y="0"/>
                    <a:pt x="8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27"/>
            <p:cNvSpPr/>
            <p:nvPr/>
          </p:nvSpPr>
          <p:spPr>
            <a:xfrm>
              <a:off x="4093250" y="1763875"/>
              <a:ext cx="86350" cy="50175"/>
            </a:xfrm>
            <a:custGeom>
              <a:rect b="b" l="l" r="r" t="t"/>
              <a:pathLst>
                <a:path extrusionOk="0" h="2007" w="3454">
                  <a:moveTo>
                    <a:pt x="1" y="0"/>
                  </a:moveTo>
                  <a:lnTo>
                    <a:pt x="1" y="1004"/>
                  </a:lnTo>
                  <a:lnTo>
                    <a:pt x="1742" y="2007"/>
                  </a:lnTo>
                  <a:lnTo>
                    <a:pt x="3453" y="1004"/>
                  </a:lnTo>
                  <a:lnTo>
                    <a:pt x="3453" y="0"/>
                  </a:lnTo>
                  <a:lnTo>
                    <a:pt x="1742" y="856"/>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27"/>
            <p:cNvSpPr/>
            <p:nvPr/>
          </p:nvSpPr>
          <p:spPr>
            <a:xfrm>
              <a:off x="4074825" y="1699700"/>
              <a:ext cx="123200" cy="61250"/>
            </a:xfrm>
            <a:custGeom>
              <a:rect b="b" l="l" r="r" t="t"/>
              <a:pathLst>
                <a:path extrusionOk="0" h="2450" w="4928">
                  <a:moveTo>
                    <a:pt x="2479" y="0"/>
                  </a:moveTo>
                  <a:lnTo>
                    <a:pt x="0" y="1240"/>
                  </a:lnTo>
                  <a:lnTo>
                    <a:pt x="2479" y="2449"/>
                  </a:lnTo>
                  <a:lnTo>
                    <a:pt x="4928" y="1240"/>
                  </a:lnTo>
                  <a:lnTo>
                    <a:pt x="2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27"/>
            <p:cNvSpPr/>
            <p:nvPr/>
          </p:nvSpPr>
          <p:spPr>
            <a:xfrm>
              <a:off x="3954575" y="1580200"/>
              <a:ext cx="363700" cy="53875"/>
            </a:xfrm>
            <a:custGeom>
              <a:rect b="b" l="l" r="r" t="t"/>
              <a:pathLst>
                <a:path extrusionOk="0" h="2155" w="14548">
                  <a:moveTo>
                    <a:pt x="0" y="0"/>
                  </a:moveTo>
                  <a:lnTo>
                    <a:pt x="0" y="2154"/>
                  </a:lnTo>
                  <a:lnTo>
                    <a:pt x="14548" y="2154"/>
                  </a:lnTo>
                  <a:lnTo>
                    <a:pt x="145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27"/>
            <p:cNvSpPr/>
            <p:nvPr/>
          </p:nvSpPr>
          <p:spPr>
            <a:xfrm>
              <a:off x="3954575" y="1655425"/>
              <a:ext cx="363700" cy="225025"/>
            </a:xfrm>
            <a:custGeom>
              <a:rect b="b" l="l" r="r" t="t"/>
              <a:pathLst>
                <a:path extrusionOk="0" h="9001" w="14548">
                  <a:moveTo>
                    <a:pt x="7289" y="798"/>
                  </a:moveTo>
                  <a:lnTo>
                    <a:pt x="11656" y="3011"/>
                  </a:lnTo>
                  <a:lnTo>
                    <a:pt x="9856" y="3925"/>
                  </a:lnTo>
                  <a:lnTo>
                    <a:pt x="9856" y="5814"/>
                  </a:lnTo>
                  <a:lnTo>
                    <a:pt x="7259" y="7378"/>
                  </a:lnTo>
                  <a:lnTo>
                    <a:pt x="4692" y="5814"/>
                  </a:lnTo>
                  <a:lnTo>
                    <a:pt x="4692" y="3896"/>
                  </a:lnTo>
                  <a:lnTo>
                    <a:pt x="2863" y="2981"/>
                  </a:lnTo>
                  <a:lnTo>
                    <a:pt x="7289" y="798"/>
                  </a:lnTo>
                  <a:close/>
                  <a:moveTo>
                    <a:pt x="0" y="1"/>
                  </a:moveTo>
                  <a:lnTo>
                    <a:pt x="0" y="9001"/>
                  </a:lnTo>
                  <a:lnTo>
                    <a:pt x="14548" y="9001"/>
                  </a:lnTo>
                  <a:lnTo>
                    <a:pt x="145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1" name="Google Shape;2141;p127"/>
          <p:cNvGrpSpPr/>
          <p:nvPr/>
        </p:nvGrpSpPr>
        <p:grpSpPr>
          <a:xfrm>
            <a:off x="4824983" y="2331087"/>
            <a:ext cx="316157" cy="448789"/>
            <a:chOff x="3374025" y="1516025"/>
            <a:chExt cx="256725" cy="364425"/>
          </a:xfrm>
        </p:grpSpPr>
        <p:sp>
          <p:nvSpPr>
            <p:cNvPr id="2142" name="Google Shape;2142;p127"/>
            <p:cNvSpPr/>
            <p:nvPr/>
          </p:nvSpPr>
          <p:spPr>
            <a:xfrm>
              <a:off x="3491300" y="1752075"/>
              <a:ext cx="21425" cy="21425"/>
            </a:xfrm>
            <a:custGeom>
              <a:rect b="b" l="l" r="r" t="t"/>
              <a:pathLst>
                <a:path extrusionOk="0" h="857" w="857">
                  <a:moveTo>
                    <a:pt x="1" y="0"/>
                  </a:moveTo>
                  <a:lnTo>
                    <a:pt x="1" y="856"/>
                  </a:lnTo>
                  <a:lnTo>
                    <a:pt x="857" y="856"/>
                  </a:lnTo>
                  <a:lnTo>
                    <a:pt x="8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27"/>
            <p:cNvSpPr/>
            <p:nvPr/>
          </p:nvSpPr>
          <p:spPr>
            <a:xfrm>
              <a:off x="3491300" y="1709275"/>
              <a:ext cx="21425" cy="21425"/>
            </a:xfrm>
            <a:custGeom>
              <a:rect b="b" l="l" r="r" t="t"/>
              <a:pathLst>
                <a:path extrusionOk="0" h="857" w="857">
                  <a:moveTo>
                    <a:pt x="1" y="1"/>
                  </a:moveTo>
                  <a:lnTo>
                    <a:pt x="1" y="857"/>
                  </a:lnTo>
                  <a:lnTo>
                    <a:pt x="857" y="857"/>
                  </a:lnTo>
                  <a:lnTo>
                    <a:pt x="8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27"/>
            <p:cNvSpPr/>
            <p:nvPr/>
          </p:nvSpPr>
          <p:spPr>
            <a:xfrm>
              <a:off x="3534825" y="1752075"/>
              <a:ext cx="21425" cy="64200"/>
            </a:xfrm>
            <a:custGeom>
              <a:rect b="b" l="l" r="r" t="t"/>
              <a:pathLst>
                <a:path extrusionOk="0" h="2568" w="857">
                  <a:moveTo>
                    <a:pt x="1" y="0"/>
                  </a:moveTo>
                  <a:lnTo>
                    <a:pt x="1" y="2567"/>
                  </a:lnTo>
                  <a:lnTo>
                    <a:pt x="856" y="2567"/>
                  </a:lnTo>
                  <a:lnTo>
                    <a:pt x="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27"/>
            <p:cNvSpPr/>
            <p:nvPr/>
          </p:nvSpPr>
          <p:spPr>
            <a:xfrm>
              <a:off x="3491300" y="1794850"/>
              <a:ext cx="21425" cy="21425"/>
            </a:xfrm>
            <a:custGeom>
              <a:rect b="b" l="l" r="r" t="t"/>
              <a:pathLst>
                <a:path extrusionOk="0" h="857" w="857">
                  <a:moveTo>
                    <a:pt x="1" y="1"/>
                  </a:moveTo>
                  <a:lnTo>
                    <a:pt x="1" y="856"/>
                  </a:lnTo>
                  <a:lnTo>
                    <a:pt x="857" y="856"/>
                  </a:lnTo>
                  <a:lnTo>
                    <a:pt x="8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27"/>
            <p:cNvSpPr/>
            <p:nvPr/>
          </p:nvSpPr>
          <p:spPr>
            <a:xfrm>
              <a:off x="3448525" y="1709275"/>
              <a:ext cx="21425" cy="21425"/>
            </a:xfrm>
            <a:custGeom>
              <a:rect b="b" l="l" r="r" t="t"/>
              <a:pathLst>
                <a:path extrusionOk="0" h="857" w="857">
                  <a:moveTo>
                    <a:pt x="0" y="1"/>
                  </a:moveTo>
                  <a:lnTo>
                    <a:pt x="0" y="857"/>
                  </a:lnTo>
                  <a:lnTo>
                    <a:pt x="856" y="857"/>
                  </a:lnTo>
                  <a:lnTo>
                    <a:pt x="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27"/>
            <p:cNvSpPr/>
            <p:nvPr/>
          </p:nvSpPr>
          <p:spPr>
            <a:xfrm>
              <a:off x="3534825" y="1709275"/>
              <a:ext cx="21425" cy="21425"/>
            </a:xfrm>
            <a:custGeom>
              <a:rect b="b" l="l" r="r" t="t"/>
              <a:pathLst>
                <a:path extrusionOk="0" h="857" w="857">
                  <a:moveTo>
                    <a:pt x="1" y="1"/>
                  </a:moveTo>
                  <a:lnTo>
                    <a:pt x="1" y="857"/>
                  </a:lnTo>
                  <a:lnTo>
                    <a:pt x="856" y="857"/>
                  </a:lnTo>
                  <a:lnTo>
                    <a:pt x="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27"/>
            <p:cNvSpPr/>
            <p:nvPr/>
          </p:nvSpPr>
          <p:spPr>
            <a:xfrm>
              <a:off x="3448525" y="1794850"/>
              <a:ext cx="21425" cy="21425"/>
            </a:xfrm>
            <a:custGeom>
              <a:rect b="b" l="l" r="r" t="t"/>
              <a:pathLst>
                <a:path extrusionOk="0" h="857" w="857">
                  <a:moveTo>
                    <a:pt x="0" y="1"/>
                  </a:moveTo>
                  <a:lnTo>
                    <a:pt x="0" y="856"/>
                  </a:lnTo>
                  <a:lnTo>
                    <a:pt x="856" y="856"/>
                  </a:lnTo>
                  <a:lnTo>
                    <a:pt x="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27"/>
            <p:cNvSpPr/>
            <p:nvPr/>
          </p:nvSpPr>
          <p:spPr>
            <a:xfrm>
              <a:off x="3448525" y="1752075"/>
              <a:ext cx="21425" cy="21425"/>
            </a:xfrm>
            <a:custGeom>
              <a:rect b="b" l="l" r="r" t="t"/>
              <a:pathLst>
                <a:path extrusionOk="0" h="857" w="857">
                  <a:moveTo>
                    <a:pt x="0" y="0"/>
                  </a:moveTo>
                  <a:lnTo>
                    <a:pt x="0" y="856"/>
                  </a:lnTo>
                  <a:lnTo>
                    <a:pt x="856" y="856"/>
                  </a:lnTo>
                  <a:lnTo>
                    <a:pt x="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27"/>
            <p:cNvSpPr/>
            <p:nvPr/>
          </p:nvSpPr>
          <p:spPr>
            <a:xfrm>
              <a:off x="3438200" y="1580200"/>
              <a:ext cx="128375" cy="21400"/>
            </a:xfrm>
            <a:custGeom>
              <a:rect b="b" l="l" r="r" t="t"/>
              <a:pathLst>
                <a:path extrusionOk="0" h="856" w="5135">
                  <a:moveTo>
                    <a:pt x="0" y="0"/>
                  </a:moveTo>
                  <a:lnTo>
                    <a:pt x="0" y="856"/>
                  </a:lnTo>
                  <a:lnTo>
                    <a:pt x="5135" y="856"/>
                  </a:lnTo>
                  <a:lnTo>
                    <a:pt x="5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27"/>
            <p:cNvSpPr/>
            <p:nvPr/>
          </p:nvSpPr>
          <p:spPr>
            <a:xfrm>
              <a:off x="3374025" y="1516025"/>
              <a:ext cx="256725" cy="364425"/>
            </a:xfrm>
            <a:custGeom>
              <a:rect b="b" l="l" r="r" t="t"/>
              <a:pathLst>
                <a:path extrusionOk="0" h="14577" w="10269">
                  <a:moveTo>
                    <a:pt x="8557" y="1711"/>
                  </a:moveTo>
                  <a:lnTo>
                    <a:pt x="8587" y="4279"/>
                  </a:lnTo>
                  <a:lnTo>
                    <a:pt x="1712" y="4279"/>
                  </a:lnTo>
                  <a:lnTo>
                    <a:pt x="1712" y="1711"/>
                  </a:lnTo>
                  <a:close/>
                  <a:moveTo>
                    <a:pt x="8144" y="5164"/>
                  </a:moveTo>
                  <a:lnTo>
                    <a:pt x="8144" y="5990"/>
                  </a:lnTo>
                  <a:lnTo>
                    <a:pt x="7288" y="5990"/>
                  </a:lnTo>
                  <a:lnTo>
                    <a:pt x="7288" y="5164"/>
                  </a:lnTo>
                  <a:close/>
                  <a:moveTo>
                    <a:pt x="2980" y="5164"/>
                  </a:moveTo>
                  <a:lnTo>
                    <a:pt x="2980" y="6019"/>
                  </a:lnTo>
                  <a:lnTo>
                    <a:pt x="2125" y="5990"/>
                  </a:lnTo>
                  <a:lnTo>
                    <a:pt x="2125" y="5164"/>
                  </a:lnTo>
                  <a:close/>
                  <a:moveTo>
                    <a:pt x="4692" y="5164"/>
                  </a:moveTo>
                  <a:lnTo>
                    <a:pt x="4692" y="6019"/>
                  </a:lnTo>
                  <a:lnTo>
                    <a:pt x="3836" y="5990"/>
                  </a:lnTo>
                  <a:lnTo>
                    <a:pt x="3836" y="5164"/>
                  </a:lnTo>
                  <a:close/>
                  <a:moveTo>
                    <a:pt x="6403" y="5164"/>
                  </a:moveTo>
                  <a:lnTo>
                    <a:pt x="6403" y="6019"/>
                  </a:lnTo>
                  <a:lnTo>
                    <a:pt x="5577" y="5990"/>
                  </a:lnTo>
                  <a:lnTo>
                    <a:pt x="5577" y="5164"/>
                  </a:lnTo>
                  <a:close/>
                  <a:moveTo>
                    <a:pt x="8144" y="6846"/>
                  </a:moveTo>
                  <a:lnTo>
                    <a:pt x="8144" y="12865"/>
                  </a:lnTo>
                  <a:lnTo>
                    <a:pt x="2125" y="12865"/>
                  </a:lnTo>
                  <a:lnTo>
                    <a:pt x="2125" y="6846"/>
                  </a:lnTo>
                  <a:close/>
                  <a:moveTo>
                    <a:pt x="0" y="0"/>
                  </a:moveTo>
                  <a:lnTo>
                    <a:pt x="0" y="14577"/>
                  </a:lnTo>
                  <a:lnTo>
                    <a:pt x="10269" y="14577"/>
                  </a:lnTo>
                  <a:lnTo>
                    <a:pt x="102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2" name="Google Shape;2152;p127"/>
          <p:cNvGrpSpPr/>
          <p:nvPr/>
        </p:nvGrpSpPr>
        <p:grpSpPr>
          <a:xfrm>
            <a:off x="3994921" y="2330563"/>
            <a:ext cx="423082" cy="449313"/>
            <a:chOff x="2700000" y="1515600"/>
            <a:chExt cx="343550" cy="364850"/>
          </a:xfrm>
        </p:grpSpPr>
        <p:sp>
          <p:nvSpPr>
            <p:cNvPr id="2153" name="Google Shape;2153;p127"/>
            <p:cNvSpPr/>
            <p:nvPr/>
          </p:nvSpPr>
          <p:spPr>
            <a:xfrm>
              <a:off x="2800100" y="1623725"/>
              <a:ext cx="50175" cy="43050"/>
            </a:xfrm>
            <a:custGeom>
              <a:rect b="b" l="l" r="r" t="t"/>
              <a:pathLst>
                <a:path extrusionOk="0" h="1722" w="2007">
                  <a:moveTo>
                    <a:pt x="1151" y="0"/>
                  </a:moveTo>
                  <a:cubicBezTo>
                    <a:pt x="384" y="0"/>
                    <a:pt x="0" y="915"/>
                    <a:pt x="531" y="1475"/>
                  </a:cubicBezTo>
                  <a:cubicBezTo>
                    <a:pt x="711" y="1645"/>
                    <a:pt x="927" y="1722"/>
                    <a:pt x="1137" y="1722"/>
                  </a:cubicBezTo>
                  <a:cubicBezTo>
                    <a:pt x="1584" y="1722"/>
                    <a:pt x="2007" y="1377"/>
                    <a:pt x="2007" y="856"/>
                  </a:cubicBezTo>
                  <a:cubicBezTo>
                    <a:pt x="2007" y="384"/>
                    <a:pt x="1623" y="0"/>
                    <a:pt x="1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27"/>
            <p:cNvSpPr/>
            <p:nvPr/>
          </p:nvSpPr>
          <p:spPr>
            <a:xfrm>
              <a:off x="2700000" y="1515600"/>
              <a:ext cx="300775" cy="257900"/>
            </a:xfrm>
            <a:custGeom>
              <a:rect b="b" l="l" r="r" t="t"/>
              <a:pathLst>
                <a:path extrusionOk="0" h="10316" w="12031">
                  <a:moveTo>
                    <a:pt x="5185" y="3440"/>
                  </a:moveTo>
                  <a:cubicBezTo>
                    <a:pt x="6690" y="3440"/>
                    <a:pt x="7457" y="5299"/>
                    <a:pt x="6394" y="6361"/>
                  </a:cubicBezTo>
                  <a:cubicBezTo>
                    <a:pt x="6040" y="6715"/>
                    <a:pt x="5605" y="6874"/>
                    <a:pt x="5179" y="6874"/>
                  </a:cubicBezTo>
                  <a:cubicBezTo>
                    <a:pt x="4292" y="6874"/>
                    <a:pt x="3444" y="6188"/>
                    <a:pt x="3444" y="5151"/>
                  </a:cubicBezTo>
                  <a:cubicBezTo>
                    <a:pt x="3444" y="4207"/>
                    <a:pt x="4211" y="3440"/>
                    <a:pt x="5185" y="3440"/>
                  </a:cubicBezTo>
                  <a:close/>
                  <a:moveTo>
                    <a:pt x="5201" y="1"/>
                  </a:moveTo>
                  <a:cubicBezTo>
                    <a:pt x="2542" y="1"/>
                    <a:pt x="1" y="2073"/>
                    <a:pt x="21" y="5181"/>
                  </a:cubicBezTo>
                  <a:cubicBezTo>
                    <a:pt x="21" y="8013"/>
                    <a:pt x="2322" y="10315"/>
                    <a:pt x="5185" y="10315"/>
                  </a:cubicBezTo>
                  <a:cubicBezTo>
                    <a:pt x="9758" y="10286"/>
                    <a:pt x="12030" y="4738"/>
                    <a:pt x="8785" y="1492"/>
                  </a:cubicBezTo>
                  <a:cubicBezTo>
                    <a:pt x="7735" y="462"/>
                    <a:pt x="6455" y="1"/>
                    <a:pt x="52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27"/>
            <p:cNvSpPr/>
            <p:nvPr/>
          </p:nvSpPr>
          <p:spPr>
            <a:xfrm>
              <a:off x="2700500" y="1601650"/>
              <a:ext cx="343050" cy="278800"/>
            </a:xfrm>
            <a:custGeom>
              <a:rect b="b" l="l" r="r" t="t"/>
              <a:pathLst>
                <a:path extrusionOk="0" h="11152" w="13722">
                  <a:moveTo>
                    <a:pt x="13722" y="1267"/>
                  </a:moveTo>
                  <a:cubicBezTo>
                    <a:pt x="13722" y="1271"/>
                    <a:pt x="13722" y="1276"/>
                    <a:pt x="13722" y="1281"/>
                  </a:cubicBezTo>
                  <a:lnTo>
                    <a:pt x="13722" y="1281"/>
                  </a:lnTo>
                  <a:cubicBezTo>
                    <a:pt x="13722" y="1286"/>
                    <a:pt x="13722" y="1291"/>
                    <a:pt x="13722" y="1296"/>
                  </a:cubicBezTo>
                  <a:lnTo>
                    <a:pt x="13722" y="1267"/>
                  </a:lnTo>
                  <a:close/>
                  <a:moveTo>
                    <a:pt x="12426" y="0"/>
                  </a:moveTo>
                  <a:cubicBezTo>
                    <a:pt x="12176" y="0"/>
                    <a:pt x="11919" y="73"/>
                    <a:pt x="11686" y="234"/>
                  </a:cubicBezTo>
                  <a:cubicBezTo>
                    <a:pt x="10830" y="854"/>
                    <a:pt x="11007" y="2152"/>
                    <a:pt x="12010" y="2506"/>
                  </a:cubicBezTo>
                  <a:lnTo>
                    <a:pt x="12010" y="5604"/>
                  </a:lnTo>
                  <a:cubicBezTo>
                    <a:pt x="12010" y="6991"/>
                    <a:pt x="10860" y="8142"/>
                    <a:pt x="9443" y="8142"/>
                  </a:cubicBezTo>
                  <a:lnTo>
                    <a:pt x="8558" y="8142"/>
                  </a:lnTo>
                  <a:lnTo>
                    <a:pt x="8558" y="6637"/>
                  </a:lnTo>
                  <a:cubicBezTo>
                    <a:pt x="7540" y="7360"/>
                    <a:pt x="6345" y="7721"/>
                    <a:pt x="5146" y="7721"/>
                  </a:cubicBezTo>
                  <a:cubicBezTo>
                    <a:pt x="3947" y="7721"/>
                    <a:pt x="2745" y="7360"/>
                    <a:pt x="1712" y="6637"/>
                  </a:cubicBezTo>
                  <a:lnTo>
                    <a:pt x="1712" y="8142"/>
                  </a:lnTo>
                  <a:lnTo>
                    <a:pt x="1" y="8142"/>
                  </a:lnTo>
                  <a:lnTo>
                    <a:pt x="1" y="11152"/>
                  </a:lnTo>
                  <a:lnTo>
                    <a:pt x="10269" y="11152"/>
                  </a:lnTo>
                  <a:lnTo>
                    <a:pt x="10269" y="8909"/>
                  </a:lnTo>
                  <a:cubicBezTo>
                    <a:pt x="11804" y="8525"/>
                    <a:pt x="12866" y="7139"/>
                    <a:pt x="12866" y="5575"/>
                  </a:cubicBezTo>
                  <a:lnTo>
                    <a:pt x="12866" y="2476"/>
                  </a:lnTo>
                  <a:cubicBezTo>
                    <a:pt x="13363" y="2301"/>
                    <a:pt x="13716" y="1835"/>
                    <a:pt x="13722" y="1281"/>
                  </a:cubicBezTo>
                  <a:lnTo>
                    <a:pt x="13722" y="1281"/>
                  </a:lnTo>
                  <a:cubicBezTo>
                    <a:pt x="13714" y="516"/>
                    <a:pt x="13092" y="0"/>
                    <a:pt x="12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6" name="Google Shape;2156;p127"/>
          <p:cNvSpPr/>
          <p:nvPr/>
        </p:nvSpPr>
        <p:spPr>
          <a:xfrm>
            <a:off x="3256893" y="2354640"/>
            <a:ext cx="448789" cy="396112"/>
          </a:xfrm>
          <a:custGeom>
            <a:rect b="b" l="l" r="r" t="t"/>
            <a:pathLst>
              <a:path extrusionOk="0" h="12866" w="14577">
                <a:moveTo>
                  <a:pt x="8587" y="2125"/>
                </a:moveTo>
                <a:lnTo>
                  <a:pt x="8587" y="7407"/>
                </a:lnTo>
                <a:cubicBezTo>
                  <a:pt x="8318" y="7562"/>
                  <a:pt x="8183" y="7804"/>
                  <a:pt x="8160" y="8053"/>
                </a:cubicBezTo>
                <a:lnTo>
                  <a:pt x="8160" y="8053"/>
                </a:lnTo>
                <a:cubicBezTo>
                  <a:pt x="8135" y="7804"/>
                  <a:pt x="8000" y="7562"/>
                  <a:pt x="7731" y="7407"/>
                </a:cubicBezTo>
                <a:lnTo>
                  <a:pt x="7731" y="2125"/>
                </a:lnTo>
                <a:close/>
                <a:moveTo>
                  <a:pt x="6876" y="2125"/>
                </a:moveTo>
                <a:lnTo>
                  <a:pt x="6876" y="7407"/>
                </a:lnTo>
                <a:cubicBezTo>
                  <a:pt x="6606" y="7562"/>
                  <a:pt x="6471" y="7804"/>
                  <a:pt x="6448" y="8054"/>
                </a:cubicBezTo>
                <a:lnTo>
                  <a:pt x="6448" y="8054"/>
                </a:lnTo>
                <a:cubicBezTo>
                  <a:pt x="6429" y="7799"/>
                  <a:pt x="6294" y="7554"/>
                  <a:pt x="6020" y="7407"/>
                </a:cubicBezTo>
                <a:lnTo>
                  <a:pt x="6020" y="2125"/>
                </a:lnTo>
                <a:close/>
                <a:moveTo>
                  <a:pt x="0" y="0"/>
                </a:moveTo>
                <a:lnTo>
                  <a:pt x="0" y="2125"/>
                </a:lnTo>
                <a:lnTo>
                  <a:pt x="856" y="2125"/>
                </a:lnTo>
                <a:lnTo>
                  <a:pt x="856" y="10711"/>
                </a:lnTo>
                <a:lnTo>
                  <a:pt x="0" y="10711"/>
                </a:lnTo>
                <a:lnTo>
                  <a:pt x="0" y="12865"/>
                </a:lnTo>
                <a:lnTo>
                  <a:pt x="14577" y="12865"/>
                </a:lnTo>
                <a:lnTo>
                  <a:pt x="14577" y="10711"/>
                </a:lnTo>
                <a:lnTo>
                  <a:pt x="13721" y="10711"/>
                </a:lnTo>
                <a:lnTo>
                  <a:pt x="13721" y="9590"/>
                </a:lnTo>
                <a:cubicBezTo>
                  <a:pt x="13456" y="9767"/>
                  <a:pt x="13161" y="9826"/>
                  <a:pt x="12866" y="9826"/>
                </a:cubicBezTo>
                <a:lnTo>
                  <a:pt x="12866" y="10682"/>
                </a:lnTo>
                <a:lnTo>
                  <a:pt x="1712" y="10682"/>
                </a:lnTo>
                <a:lnTo>
                  <a:pt x="1712" y="2125"/>
                </a:lnTo>
                <a:lnTo>
                  <a:pt x="3423" y="2125"/>
                </a:lnTo>
                <a:lnTo>
                  <a:pt x="3423" y="7407"/>
                </a:lnTo>
                <a:cubicBezTo>
                  <a:pt x="2685" y="7820"/>
                  <a:pt x="2981" y="9000"/>
                  <a:pt x="3866" y="9000"/>
                </a:cubicBezTo>
                <a:cubicBezTo>
                  <a:pt x="4721" y="9000"/>
                  <a:pt x="5046" y="7820"/>
                  <a:pt x="4279" y="7407"/>
                </a:cubicBezTo>
                <a:lnTo>
                  <a:pt x="4279" y="2125"/>
                </a:lnTo>
                <a:lnTo>
                  <a:pt x="5164" y="2125"/>
                </a:lnTo>
                <a:lnTo>
                  <a:pt x="5164" y="7407"/>
                </a:lnTo>
                <a:cubicBezTo>
                  <a:pt x="4397" y="7820"/>
                  <a:pt x="4721" y="9000"/>
                  <a:pt x="5577" y="9000"/>
                </a:cubicBezTo>
                <a:cubicBezTo>
                  <a:pt x="6086" y="9000"/>
                  <a:pt x="6410" y="8610"/>
                  <a:pt x="6447" y="8200"/>
                </a:cubicBezTo>
                <a:lnTo>
                  <a:pt x="6447" y="8200"/>
                </a:lnTo>
                <a:cubicBezTo>
                  <a:pt x="6479" y="8612"/>
                  <a:pt x="6804" y="9000"/>
                  <a:pt x="7318" y="9000"/>
                </a:cubicBezTo>
                <a:cubicBezTo>
                  <a:pt x="7807" y="9000"/>
                  <a:pt x="8123" y="8624"/>
                  <a:pt x="8160" y="8219"/>
                </a:cubicBezTo>
                <a:lnTo>
                  <a:pt x="8160" y="8219"/>
                </a:lnTo>
                <a:cubicBezTo>
                  <a:pt x="8200" y="8624"/>
                  <a:pt x="8523" y="9000"/>
                  <a:pt x="9030" y="9000"/>
                </a:cubicBezTo>
                <a:cubicBezTo>
                  <a:pt x="9885" y="9000"/>
                  <a:pt x="10210" y="7849"/>
                  <a:pt x="9443" y="7407"/>
                </a:cubicBezTo>
                <a:lnTo>
                  <a:pt x="9443" y="2125"/>
                </a:lnTo>
                <a:lnTo>
                  <a:pt x="10269" y="2125"/>
                </a:lnTo>
                <a:cubicBezTo>
                  <a:pt x="10711" y="3453"/>
                  <a:pt x="11656" y="6226"/>
                  <a:pt x="12128" y="7702"/>
                </a:cubicBezTo>
                <a:cubicBezTo>
                  <a:pt x="12039" y="7849"/>
                  <a:pt x="12010" y="7997"/>
                  <a:pt x="12010" y="8144"/>
                </a:cubicBezTo>
                <a:cubicBezTo>
                  <a:pt x="12010" y="8666"/>
                  <a:pt x="12433" y="9010"/>
                  <a:pt x="12870" y="9010"/>
                </a:cubicBezTo>
                <a:cubicBezTo>
                  <a:pt x="13076" y="9010"/>
                  <a:pt x="13286" y="8934"/>
                  <a:pt x="13456" y="8764"/>
                </a:cubicBezTo>
                <a:cubicBezTo>
                  <a:pt x="14016" y="8233"/>
                  <a:pt x="13662" y="7288"/>
                  <a:pt x="12895" y="7288"/>
                </a:cubicBezTo>
                <a:cubicBezTo>
                  <a:pt x="12423" y="5872"/>
                  <a:pt x="11626" y="3482"/>
                  <a:pt x="11184" y="2125"/>
                </a:cubicBezTo>
                <a:lnTo>
                  <a:pt x="12866" y="2125"/>
                </a:lnTo>
                <a:lnTo>
                  <a:pt x="12866" y="4485"/>
                </a:lnTo>
                <a:lnTo>
                  <a:pt x="13544" y="6580"/>
                </a:lnTo>
                <a:cubicBezTo>
                  <a:pt x="13603" y="6580"/>
                  <a:pt x="13662" y="6610"/>
                  <a:pt x="13721" y="6669"/>
                </a:cubicBezTo>
                <a:lnTo>
                  <a:pt x="13721" y="2125"/>
                </a:lnTo>
                <a:lnTo>
                  <a:pt x="14577" y="2125"/>
                </a:lnTo>
                <a:lnTo>
                  <a:pt x="145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7" name="Google Shape;2157;p127"/>
          <p:cNvGrpSpPr/>
          <p:nvPr/>
        </p:nvGrpSpPr>
        <p:grpSpPr>
          <a:xfrm>
            <a:off x="2489320" y="4897692"/>
            <a:ext cx="448820" cy="440631"/>
            <a:chOff x="1477425" y="3228900"/>
            <a:chExt cx="364450" cy="357800"/>
          </a:xfrm>
        </p:grpSpPr>
        <p:sp>
          <p:nvSpPr>
            <p:cNvPr id="2158" name="Google Shape;2158;p127"/>
            <p:cNvSpPr/>
            <p:nvPr/>
          </p:nvSpPr>
          <p:spPr>
            <a:xfrm>
              <a:off x="1574050" y="3251050"/>
              <a:ext cx="149775" cy="242725"/>
            </a:xfrm>
            <a:custGeom>
              <a:rect b="b" l="l" r="r" t="t"/>
              <a:pathLst>
                <a:path extrusionOk="0" h="9709" w="5991">
                  <a:moveTo>
                    <a:pt x="5135" y="3157"/>
                  </a:moveTo>
                  <a:lnTo>
                    <a:pt x="5135" y="6580"/>
                  </a:lnTo>
                  <a:lnTo>
                    <a:pt x="4280" y="6580"/>
                  </a:lnTo>
                  <a:lnTo>
                    <a:pt x="4280" y="3157"/>
                  </a:lnTo>
                  <a:close/>
                  <a:moveTo>
                    <a:pt x="5991" y="0"/>
                  </a:moveTo>
                  <a:lnTo>
                    <a:pt x="1" y="1712"/>
                  </a:lnTo>
                  <a:lnTo>
                    <a:pt x="1" y="7997"/>
                  </a:lnTo>
                  <a:lnTo>
                    <a:pt x="5991" y="9708"/>
                  </a:lnTo>
                  <a:lnTo>
                    <a:pt x="59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27"/>
            <p:cNvSpPr/>
            <p:nvPr/>
          </p:nvSpPr>
          <p:spPr>
            <a:xfrm>
              <a:off x="1477425" y="3318900"/>
              <a:ext cx="75275" cy="96675"/>
            </a:xfrm>
            <a:custGeom>
              <a:rect b="b" l="l" r="r" t="t"/>
              <a:pathLst>
                <a:path extrusionOk="0" h="3867" w="3011">
                  <a:moveTo>
                    <a:pt x="0" y="1"/>
                  </a:moveTo>
                  <a:lnTo>
                    <a:pt x="0" y="3866"/>
                  </a:lnTo>
                  <a:lnTo>
                    <a:pt x="3010" y="3866"/>
                  </a:lnTo>
                  <a:lnTo>
                    <a:pt x="30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27"/>
            <p:cNvSpPr/>
            <p:nvPr/>
          </p:nvSpPr>
          <p:spPr>
            <a:xfrm>
              <a:off x="1820450" y="3329225"/>
              <a:ext cx="21425" cy="85600"/>
            </a:xfrm>
            <a:custGeom>
              <a:rect b="b" l="l" r="r" t="t"/>
              <a:pathLst>
                <a:path extrusionOk="0" h="3424" w="857">
                  <a:moveTo>
                    <a:pt x="0" y="1"/>
                  </a:moveTo>
                  <a:lnTo>
                    <a:pt x="0" y="3424"/>
                  </a:lnTo>
                  <a:lnTo>
                    <a:pt x="856" y="3011"/>
                  </a:lnTo>
                  <a:lnTo>
                    <a:pt x="856" y="414"/>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27"/>
            <p:cNvSpPr/>
            <p:nvPr/>
          </p:nvSpPr>
          <p:spPr>
            <a:xfrm>
              <a:off x="1745200" y="3228900"/>
              <a:ext cx="53875" cy="286250"/>
            </a:xfrm>
            <a:custGeom>
              <a:rect b="b" l="l" r="r" t="t"/>
              <a:pathLst>
                <a:path extrusionOk="0" h="11450" w="2155">
                  <a:moveTo>
                    <a:pt x="2155" y="1"/>
                  </a:moveTo>
                  <a:lnTo>
                    <a:pt x="1" y="621"/>
                  </a:lnTo>
                  <a:lnTo>
                    <a:pt x="1" y="10830"/>
                  </a:lnTo>
                  <a:lnTo>
                    <a:pt x="2155" y="11450"/>
                  </a:lnTo>
                  <a:lnTo>
                    <a:pt x="21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27"/>
            <p:cNvSpPr/>
            <p:nvPr/>
          </p:nvSpPr>
          <p:spPr>
            <a:xfrm>
              <a:off x="1498825" y="3436925"/>
              <a:ext cx="96650" cy="149775"/>
            </a:xfrm>
            <a:custGeom>
              <a:rect b="b" l="l" r="r" t="t"/>
              <a:pathLst>
                <a:path extrusionOk="0" h="5991" w="3866">
                  <a:moveTo>
                    <a:pt x="0" y="1"/>
                  </a:moveTo>
                  <a:lnTo>
                    <a:pt x="0" y="5991"/>
                  </a:lnTo>
                  <a:lnTo>
                    <a:pt x="3866" y="5991"/>
                  </a:lnTo>
                  <a:lnTo>
                    <a:pt x="3866" y="4280"/>
                  </a:lnTo>
                  <a:lnTo>
                    <a:pt x="2125" y="3837"/>
                  </a:lnTo>
                  <a:lnTo>
                    <a:pt x="2125" y="2568"/>
                  </a:lnTo>
                  <a:lnTo>
                    <a:pt x="3423" y="2568"/>
                  </a:lnTo>
                  <a:lnTo>
                    <a:pt x="3423" y="1712"/>
                  </a:lnTo>
                  <a:lnTo>
                    <a:pt x="2125" y="1712"/>
                  </a:lnTo>
                  <a:lnTo>
                    <a:pt x="21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3" name="Google Shape;2163;p127"/>
          <p:cNvGrpSpPr/>
          <p:nvPr/>
        </p:nvGrpSpPr>
        <p:grpSpPr>
          <a:xfrm>
            <a:off x="1781639" y="4900432"/>
            <a:ext cx="369758" cy="448820"/>
            <a:chOff x="902775" y="3231125"/>
            <a:chExt cx="300250" cy="364450"/>
          </a:xfrm>
        </p:grpSpPr>
        <p:sp>
          <p:nvSpPr>
            <p:cNvPr id="2164" name="Google Shape;2164;p127"/>
            <p:cNvSpPr/>
            <p:nvPr/>
          </p:nvSpPr>
          <p:spPr>
            <a:xfrm>
              <a:off x="1042200" y="3563075"/>
              <a:ext cx="21400" cy="32500"/>
            </a:xfrm>
            <a:custGeom>
              <a:rect b="b" l="l" r="r" t="t"/>
              <a:pathLst>
                <a:path extrusionOk="0" h="1300" w="856">
                  <a:moveTo>
                    <a:pt x="0" y="1"/>
                  </a:moveTo>
                  <a:lnTo>
                    <a:pt x="0" y="1299"/>
                  </a:lnTo>
                  <a:lnTo>
                    <a:pt x="856" y="1299"/>
                  </a:lnTo>
                  <a:lnTo>
                    <a:pt x="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27"/>
            <p:cNvSpPr/>
            <p:nvPr/>
          </p:nvSpPr>
          <p:spPr>
            <a:xfrm>
              <a:off x="902775" y="3231125"/>
              <a:ext cx="139450" cy="267800"/>
            </a:xfrm>
            <a:custGeom>
              <a:rect b="b" l="l" r="r" t="t"/>
              <a:pathLst>
                <a:path extrusionOk="0" h="10712" w="5578">
                  <a:moveTo>
                    <a:pt x="4279" y="1712"/>
                  </a:moveTo>
                  <a:lnTo>
                    <a:pt x="4279" y="2568"/>
                  </a:lnTo>
                  <a:lnTo>
                    <a:pt x="1299" y="2568"/>
                  </a:lnTo>
                  <a:lnTo>
                    <a:pt x="1299" y="1712"/>
                  </a:lnTo>
                  <a:close/>
                  <a:moveTo>
                    <a:pt x="4279" y="3423"/>
                  </a:moveTo>
                  <a:lnTo>
                    <a:pt x="4279" y="4279"/>
                  </a:lnTo>
                  <a:lnTo>
                    <a:pt x="1299" y="4279"/>
                  </a:lnTo>
                  <a:lnTo>
                    <a:pt x="1299" y="3423"/>
                  </a:lnTo>
                  <a:close/>
                  <a:moveTo>
                    <a:pt x="4279" y="5164"/>
                  </a:moveTo>
                  <a:lnTo>
                    <a:pt x="4279" y="5990"/>
                  </a:lnTo>
                  <a:lnTo>
                    <a:pt x="1299" y="5990"/>
                  </a:lnTo>
                  <a:lnTo>
                    <a:pt x="1299" y="5164"/>
                  </a:lnTo>
                  <a:close/>
                  <a:moveTo>
                    <a:pt x="4279" y="7731"/>
                  </a:moveTo>
                  <a:lnTo>
                    <a:pt x="4279" y="8587"/>
                  </a:lnTo>
                  <a:lnTo>
                    <a:pt x="3423" y="8587"/>
                  </a:lnTo>
                  <a:lnTo>
                    <a:pt x="3423" y="7731"/>
                  </a:lnTo>
                  <a:close/>
                  <a:moveTo>
                    <a:pt x="0" y="0"/>
                  </a:moveTo>
                  <a:lnTo>
                    <a:pt x="0" y="10712"/>
                  </a:lnTo>
                  <a:lnTo>
                    <a:pt x="5577" y="10712"/>
                  </a:lnTo>
                  <a:lnTo>
                    <a:pt x="55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27"/>
            <p:cNvSpPr/>
            <p:nvPr/>
          </p:nvSpPr>
          <p:spPr>
            <a:xfrm>
              <a:off x="902775" y="3520300"/>
              <a:ext cx="139450" cy="75275"/>
            </a:xfrm>
            <a:custGeom>
              <a:rect b="b" l="l" r="r" t="t"/>
              <a:pathLst>
                <a:path extrusionOk="0" h="3011" w="5578">
                  <a:moveTo>
                    <a:pt x="0" y="0"/>
                  </a:moveTo>
                  <a:lnTo>
                    <a:pt x="0" y="1712"/>
                  </a:lnTo>
                  <a:lnTo>
                    <a:pt x="1299" y="1712"/>
                  </a:lnTo>
                  <a:lnTo>
                    <a:pt x="1299" y="3010"/>
                  </a:lnTo>
                  <a:lnTo>
                    <a:pt x="2154" y="3010"/>
                  </a:lnTo>
                  <a:lnTo>
                    <a:pt x="2154" y="1712"/>
                  </a:lnTo>
                  <a:lnTo>
                    <a:pt x="5577" y="1712"/>
                  </a:lnTo>
                  <a:lnTo>
                    <a:pt x="55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27"/>
            <p:cNvSpPr/>
            <p:nvPr/>
          </p:nvSpPr>
          <p:spPr>
            <a:xfrm>
              <a:off x="1063575" y="3231125"/>
              <a:ext cx="139450" cy="267800"/>
            </a:xfrm>
            <a:custGeom>
              <a:rect b="b" l="l" r="r" t="t"/>
              <a:pathLst>
                <a:path extrusionOk="0" h="10712" w="5578">
                  <a:moveTo>
                    <a:pt x="4279" y="1712"/>
                  </a:moveTo>
                  <a:lnTo>
                    <a:pt x="4279" y="2568"/>
                  </a:lnTo>
                  <a:lnTo>
                    <a:pt x="1299" y="2568"/>
                  </a:lnTo>
                  <a:lnTo>
                    <a:pt x="1299" y="1712"/>
                  </a:lnTo>
                  <a:close/>
                  <a:moveTo>
                    <a:pt x="4279" y="3423"/>
                  </a:moveTo>
                  <a:lnTo>
                    <a:pt x="4279" y="4279"/>
                  </a:lnTo>
                  <a:lnTo>
                    <a:pt x="1299" y="4279"/>
                  </a:lnTo>
                  <a:lnTo>
                    <a:pt x="1299" y="3423"/>
                  </a:lnTo>
                  <a:close/>
                  <a:moveTo>
                    <a:pt x="4279" y="5164"/>
                  </a:moveTo>
                  <a:lnTo>
                    <a:pt x="4279" y="5990"/>
                  </a:lnTo>
                  <a:lnTo>
                    <a:pt x="1299" y="5990"/>
                  </a:lnTo>
                  <a:lnTo>
                    <a:pt x="1299" y="5164"/>
                  </a:lnTo>
                  <a:close/>
                  <a:moveTo>
                    <a:pt x="4279" y="7731"/>
                  </a:moveTo>
                  <a:lnTo>
                    <a:pt x="4279" y="8587"/>
                  </a:lnTo>
                  <a:lnTo>
                    <a:pt x="3424" y="8587"/>
                  </a:lnTo>
                  <a:lnTo>
                    <a:pt x="3424" y="7731"/>
                  </a:lnTo>
                  <a:close/>
                  <a:moveTo>
                    <a:pt x="1" y="0"/>
                  </a:moveTo>
                  <a:lnTo>
                    <a:pt x="1" y="10712"/>
                  </a:lnTo>
                  <a:lnTo>
                    <a:pt x="5578" y="10712"/>
                  </a:lnTo>
                  <a:lnTo>
                    <a:pt x="55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27"/>
            <p:cNvSpPr/>
            <p:nvPr/>
          </p:nvSpPr>
          <p:spPr>
            <a:xfrm>
              <a:off x="1063575" y="3520300"/>
              <a:ext cx="139450" cy="75275"/>
            </a:xfrm>
            <a:custGeom>
              <a:rect b="b" l="l" r="r" t="t"/>
              <a:pathLst>
                <a:path extrusionOk="0" h="3011" w="5578">
                  <a:moveTo>
                    <a:pt x="1" y="0"/>
                  </a:moveTo>
                  <a:lnTo>
                    <a:pt x="1" y="1712"/>
                  </a:lnTo>
                  <a:lnTo>
                    <a:pt x="3424" y="1712"/>
                  </a:lnTo>
                  <a:lnTo>
                    <a:pt x="3424" y="3010"/>
                  </a:lnTo>
                  <a:lnTo>
                    <a:pt x="4279" y="3010"/>
                  </a:lnTo>
                  <a:lnTo>
                    <a:pt x="4279" y="1712"/>
                  </a:lnTo>
                  <a:lnTo>
                    <a:pt x="5578" y="1712"/>
                  </a:lnTo>
                  <a:lnTo>
                    <a:pt x="55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9" name="Google Shape;2169;p127"/>
          <p:cNvGrpSpPr/>
          <p:nvPr/>
        </p:nvGrpSpPr>
        <p:grpSpPr>
          <a:xfrm>
            <a:off x="963122" y="4924046"/>
            <a:ext cx="448789" cy="396112"/>
            <a:chOff x="238125" y="3250300"/>
            <a:chExt cx="364425" cy="321650"/>
          </a:xfrm>
        </p:grpSpPr>
        <p:sp>
          <p:nvSpPr>
            <p:cNvPr id="2170" name="Google Shape;2170;p127"/>
            <p:cNvSpPr/>
            <p:nvPr/>
          </p:nvSpPr>
          <p:spPr>
            <a:xfrm>
              <a:off x="387875" y="3314475"/>
              <a:ext cx="64925" cy="31750"/>
            </a:xfrm>
            <a:custGeom>
              <a:rect b="b" l="l" r="r" t="t"/>
              <a:pathLst>
                <a:path extrusionOk="0" h="1270" w="2597">
                  <a:moveTo>
                    <a:pt x="0" y="1"/>
                  </a:moveTo>
                  <a:lnTo>
                    <a:pt x="0" y="1270"/>
                  </a:lnTo>
                  <a:lnTo>
                    <a:pt x="2597" y="1270"/>
                  </a:lnTo>
                  <a:lnTo>
                    <a:pt x="25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27"/>
            <p:cNvSpPr/>
            <p:nvPr/>
          </p:nvSpPr>
          <p:spPr>
            <a:xfrm>
              <a:off x="387875" y="3367600"/>
              <a:ext cx="64925" cy="75275"/>
            </a:xfrm>
            <a:custGeom>
              <a:rect b="b" l="l" r="r" t="t"/>
              <a:pathLst>
                <a:path extrusionOk="0" h="3011" w="2597">
                  <a:moveTo>
                    <a:pt x="0" y="0"/>
                  </a:moveTo>
                  <a:lnTo>
                    <a:pt x="0" y="3010"/>
                  </a:lnTo>
                  <a:lnTo>
                    <a:pt x="2597" y="3010"/>
                  </a:lnTo>
                  <a:lnTo>
                    <a:pt x="25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27"/>
            <p:cNvSpPr/>
            <p:nvPr/>
          </p:nvSpPr>
          <p:spPr>
            <a:xfrm>
              <a:off x="537625" y="3367600"/>
              <a:ext cx="64925" cy="73800"/>
            </a:xfrm>
            <a:custGeom>
              <a:rect b="b" l="l" r="r" t="t"/>
              <a:pathLst>
                <a:path extrusionOk="0" h="2952" w="2597">
                  <a:moveTo>
                    <a:pt x="0" y="0"/>
                  </a:moveTo>
                  <a:lnTo>
                    <a:pt x="0" y="2951"/>
                  </a:lnTo>
                  <a:cubicBezTo>
                    <a:pt x="1475" y="2715"/>
                    <a:pt x="2538" y="1476"/>
                    <a:pt x="25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27"/>
            <p:cNvSpPr/>
            <p:nvPr/>
          </p:nvSpPr>
          <p:spPr>
            <a:xfrm>
              <a:off x="474175" y="3314475"/>
              <a:ext cx="42800" cy="197000"/>
            </a:xfrm>
            <a:custGeom>
              <a:rect b="b" l="l" r="r" t="t"/>
              <a:pathLst>
                <a:path extrusionOk="0" h="7880" w="1712">
                  <a:moveTo>
                    <a:pt x="0" y="1"/>
                  </a:moveTo>
                  <a:lnTo>
                    <a:pt x="0" y="7024"/>
                  </a:lnTo>
                  <a:lnTo>
                    <a:pt x="856" y="7879"/>
                  </a:lnTo>
                  <a:lnTo>
                    <a:pt x="1712" y="7024"/>
                  </a:lnTo>
                  <a:lnTo>
                    <a:pt x="17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27"/>
            <p:cNvSpPr/>
            <p:nvPr/>
          </p:nvSpPr>
          <p:spPr>
            <a:xfrm>
              <a:off x="323675" y="3314475"/>
              <a:ext cx="43550" cy="197000"/>
            </a:xfrm>
            <a:custGeom>
              <a:rect b="b" l="l" r="r" t="t"/>
              <a:pathLst>
                <a:path extrusionOk="0" h="7880" w="1742">
                  <a:moveTo>
                    <a:pt x="1" y="1"/>
                  </a:moveTo>
                  <a:lnTo>
                    <a:pt x="1" y="7024"/>
                  </a:lnTo>
                  <a:lnTo>
                    <a:pt x="857" y="7879"/>
                  </a:lnTo>
                  <a:lnTo>
                    <a:pt x="1742" y="7024"/>
                  </a:lnTo>
                  <a:lnTo>
                    <a:pt x="17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27"/>
            <p:cNvSpPr/>
            <p:nvPr/>
          </p:nvSpPr>
          <p:spPr>
            <a:xfrm>
              <a:off x="345075" y="3250300"/>
              <a:ext cx="150525" cy="42825"/>
            </a:xfrm>
            <a:custGeom>
              <a:rect b="b" l="l" r="r" t="t"/>
              <a:pathLst>
                <a:path extrusionOk="0" h="1713" w="6021">
                  <a:moveTo>
                    <a:pt x="1" y="1"/>
                  </a:moveTo>
                  <a:lnTo>
                    <a:pt x="1" y="1712"/>
                  </a:lnTo>
                  <a:lnTo>
                    <a:pt x="886" y="1712"/>
                  </a:lnTo>
                  <a:lnTo>
                    <a:pt x="886" y="856"/>
                  </a:lnTo>
                  <a:lnTo>
                    <a:pt x="5164" y="856"/>
                  </a:lnTo>
                  <a:lnTo>
                    <a:pt x="5164" y="1712"/>
                  </a:lnTo>
                  <a:lnTo>
                    <a:pt x="6020" y="1712"/>
                  </a:lnTo>
                  <a:lnTo>
                    <a:pt x="60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27"/>
            <p:cNvSpPr/>
            <p:nvPr/>
          </p:nvSpPr>
          <p:spPr>
            <a:xfrm>
              <a:off x="238125" y="3427350"/>
              <a:ext cx="364425" cy="144600"/>
            </a:xfrm>
            <a:custGeom>
              <a:rect b="b" l="l" r="r" t="t"/>
              <a:pathLst>
                <a:path extrusionOk="0" h="5784" w="14577">
                  <a:moveTo>
                    <a:pt x="0" y="0"/>
                  </a:moveTo>
                  <a:lnTo>
                    <a:pt x="0" y="5784"/>
                  </a:lnTo>
                  <a:lnTo>
                    <a:pt x="14577" y="5784"/>
                  </a:lnTo>
                  <a:lnTo>
                    <a:pt x="14577" y="0"/>
                  </a:lnTo>
                  <a:cubicBezTo>
                    <a:pt x="13928" y="797"/>
                    <a:pt x="13013" y="1328"/>
                    <a:pt x="11980" y="1446"/>
                  </a:cubicBezTo>
                  <a:lnTo>
                    <a:pt x="12010" y="1446"/>
                  </a:lnTo>
                  <a:lnTo>
                    <a:pt x="12010" y="2863"/>
                  </a:lnTo>
                  <a:lnTo>
                    <a:pt x="10298" y="4574"/>
                  </a:lnTo>
                  <a:lnTo>
                    <a:pt x="8557" y="2863"/>
                  </a:lnTo>
                  <a:lnTo>
                    <a:pt x="8557" y="1476"/>
                  </a:lnTo>
                  <a:lnTo>
                    <a:pt x="5990" y="1476"/>
                  </a:lnTo>
                  <a:lnTo>
                    <a:pt x="5990" y="2863"/>
                  </a:lnTo>
                  <a:lnTo>
                    <a:pt x="4279" y="4574"/>
                  </a:lnTo>
                  <a:lnTo>
                    <a:pt x="2597" y="2863"/>
                  </a:lnTo>
                  <a:lnTo>
                    <a:pt x="2597" y="1446"/>
                  </a:lnTo>
                  <a:cubicBezTo>
                    <a:pt x="1564" y="1328"/>
                    <a:pt x="649" y="79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27"/>
            <p:cNvSpPr/>
            <p:nvPr/>
          </p:nvSpPr>
          <p:spPr>
            <a:xfrm>
              <a:off x="538350" y="3314475"/>
              <a:ext cx="64200" cy="31750"/>
            </a:xfrm>
            <a:custGeom>
              <a:rect b="b" l="l" r="r" t="t"/>
              <a:pathLst>
                <a:path extrusionOk="0" h="1270" w="2568">
                  <a:moveTo>
                    <a:pt x="1" y="1"/>
                  </a:moveTo>
                  <a:lnTo>
                    <a:pt x="1" y="1270"/>
                  </a:lnTo>
                  <a:lnTo>
                    <a:pt x="2568" y="1270"/>
                  </a:lnTo>
                  <a:lnTo>
                    <a:pt x="25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27"/>
            <p:cNvSpPr/>
            <p:nvPr/>
          </p:nvSpPr>
          <p:spPr>
            <a:xfrm>
              <a:off x="238125" y="3314475"/>
              <a:ext cx="64200" cy="31750"/>
            </a:xfrm>
            <a:custGeom>
              <a:rect b="b" l="l" r="r" t="t"/>
              <a:pathLst>
                <a:path extrusionOk="0" h="1270" w="2568">
                  <a:moveTo>
                    <a:pt x="0" y="1"/>
                  </a:moveTo>
                  <a:lnTo>
                    <a:pt x="0" y="1270"/>
                  </a:lnTo>
                  <a:lnTo>
                    <a:pt x="2567" y="1270"/>
                  </a:lnTo>
                  <a:lnTo>
                    <a:pt x="25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27"/>
            <p:cNvSpPr/>
            <p:nvPr/>
          </p:nvSpPr>
          <p:spPr>
            <a:xfrm>
              <a:off x="238125" y="3368325"/>
              <a:ext cx="64925" cy="73800"/>
            </a:xfrm>
            <a:custGeom>
              <a:rect b="b" l="l" r="r" t="t"/>
              <a:pathLst>
                <a:path extrusionOk="0" h="2952" w="2597">
                  <a:moveTo>
                    <a:pt x="0" y="1"/>
                  </a:moveTo>
                  <a:cubicBezTo>
                    <a:pt x="59" y="1476"/>
                    <a:pt x="1121" y="2715"/>
                    <a:pt x="2597" y="2952"/>
                  </a:cubicBezTo>
                  <a:lnTo>
                    <a:pt x="25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0" name="Google Shape;2180;p127"/>
          <p:cNvGrpSpPr/>
          <p:nvPr/>
        </p:nvGrpSpPr>
        <p:grpSpPr>
          <a:xfrm>
            <a:off x="2531099" y="4010364"/>
            <a:ext cx="369789" cy="447897"/>
            <a:chOff x="1511350" y="2632125"/>
            <a:chExt cx="300275" cy="363700"/>
          </a:xfrm>
        </p:grpSpPr>
        <p:sp>
          <p:nvSpPr>
            <p:cNvPr id="2181" name="Google Shape;2181;p127"/>
            <p:cNvSpPr/>
            <p:nvPr/>
          </p:nvSpPr>
          <p:spPr>
            <a:xfrm>
              <a:off x="1554150" y="2632125"/>
              <a:ext cx="257475" cy="320925"/>
            </a:xfrm>
            <a:custGeom>
              <a:rect b="b" l="l" r="r" t="t"/>
              <a:pathLst>
                <a:path extrusionOk="0" h="12837" w="10299">
                  <a:moveTo>
                    <a:pt x="0" y="1"/>
                  </a:moveTo>
                  <a:lnTo>
                    <a:pt x="0" y="856"/>
                  </a:lnTo>
                  <a:lnTo>
                    <a:pt x="9443" y="856"/>
                  </a:lnTo>
                  <a:lnTo>
                    <a:pt x="9443" y="12836"/>
                  </a:lnTo>
                  <a:lnTo>
                    <a:pt x="10298" y="12836"/>
                  </a:lnTo>
                  <a:lnTo>
                    <a:pt x="102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27"/>
            <p:cNvSpPr/>
            <p:nvPr/>
          </p:nvSpPr>
          <p:spPr>
            <a:xfrm>
              <a:off x="1511350" y="2674900"/>
              <a:ext cx="257475" cy="320925"/>
            </a:xfrm>
            <a:custGeom>
              <a:rect b="b" l="l" r="r" t="t"/>
              <a:pathLst>
                <a:path extrusionOk="0" h="12837" w="10299">
                  <a:moveTo>
                    <a:pt x="5135" y="2568"/>
                  </a:moveTo>
                  <a:lnTo>
                    <a:pt x="5135" y="3453"/>
                  </a:lnTo>
                  <a:lnTo>
                    <a:pt x="1712" y="3453"/>
                  </a:lnTo>
                  <a:lnTo>
                    <a:pt x="1712" y="2568"/>
                  </a:lnTo>
                  <a:close/>
                  <a:moveTo>
                    <a:pt x="8588" y="4280"/>
                  </a:moveTo>
                  <a:lnTo>
                    <a:pt x="8588" y="5135"/>
                  </a:lnTo>
                  <a:lnTo>
                    <a:pt x="1712" y="5135"/>
                  </a:lnTo>
                  <a:lnTo>
                    <a:pt x="1712" y="4280"/>
                  </a:lnTo>
                  <a:close/>
                  <a:moveTo>
                    <a:pt x="8588" y="5991"/>
                  </a:moveTo>
                  <a:lnTo>
                    <a:pt x="8588" y="6847"/>
                  </a:lnTo>
                  <a:lnTo>
                    <a:pt x="1712" y="6847"/>
                  </a:lnTo>
                  <a:lnTo>
                    <a:pt x="1712" y="5991"/>
                  </a:lnTo>
                  <a:close/>
                  <a:moveTo>
                    <a:pt x="8588" y="7702"/>
                  </a:moveTo>
                  <a:lnTo>
                    <a:pt x="8588" y="8558"/>
                  </a:lnTo>
                  <a:lnTo>
                    <a:pt x="1712" y="8558"/>
                  </a:lnTo>
                  <a:lnTo>
                    <a:pt x="1712" y="7702"/>
                  </a:lnTo>
                  <a:close/>
                  <a:moveTo>
                    <a:pt x="8588" y="9414"/>
                  </a:moveTo>
                  <a:lnTo>
                    <a:pt x="8588" y="10269"/>
                  </a:lnTo>
                  <a:lnTo>
                    <a:pt x="1712" y="10269"/>
                  </a:lnTo>
                  <a:lnTo>
                    <a:pt x="1712" y="9414"/>
                  </a:lnTo>
                  <a:close/>
                  <a:moveTo>
                    <a:pt x="1" y="1"/>
                  </a:moveTo>
                  <a:lnTo>
                    <a:pt x="1" y="12837"/>
                  </a:lnTo>
                  <a:lnTo>
                    <a:pt x="10299" y="12837"/>
                  </a:lnTo>
                  <a:lnTo>
                    <a:pt x="102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3" name="Google Shape;2183;p127"/>
          <p:cNvGrpSpPr/>
          <p:nvPr/>
        </p:nvGrpSpPr>
        <p:grpSpPr>
          <a:xfrm>
            <a:off x="1735304" y="4043984"/>
            <a:ext cx="448789" cy="448789"/>
            <a:chOff x="865150" y="2659425"/>
            <a:chExt cx="364425" cy="364425"/>
          </a:xfrm>
        </p:grpSpPr>
        <p:sp>
          <p:nvSpPr>
            <p:cNvPr id="2184" name="Google Shape;2184;p127"/>
            <p:cNvSpPr/>
            <p:nvPr/>
          </p:nvSpPr>
          <p:spPr>
            <a:xfrm>
              <a:off x="865150" y="2659425"/>
              <a:ext cx="364425" cy="42800"/>
            </a:xfrm>
            <a:custGeom>
              <a:rect b="b" l="l" r="r" t="t"/>
              <a:pathLst>
                <a:path extrusionOk="0" h="1712" w="14577">
                  <a:moveTo>
                    <a:pt x="0" y="0"/>
                  </a:moveTo>
                  <a:lnTo>
                    <a:pt x="0" y="1712"/>
                  </a:lnTo>
                  <a:lnTo>
                    <a:pt x="14577" y="1712"/>
                  </a:lnTo>
                  <a:lnTo>
                    <a:pt x="145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27"/>
            <p:cNvSpPr/>
            <p:nvPr/>
          </p:nvSpPr>
          <p:spPr>
            <a:xfrm>
              <a:off x="865150" y="2884425"/>
              <a:ext cx="364425" cy="139425"/>
            </a:xfrm>
            <a:custGeom>
              <a:rect b="b" l="l" r="r" t="t"/>
              <a:pathLst>
                <a:path extrusionOk="0" h="5577" w="14577">
                  <a:moveTo>
                    <a:pt x="6846" y="1711"/>
                  </a:moveTo>
                  <a:lnTo>
                    <a:pt x="6846" y="3010"/>
                  </a:lnTo>
                  <a:lnTo>
                    <a:pt x="5430" y="3010"/>
                  </a:lnTo>
                  <a:lnTo>
                    <a:pt x="6079" y="1711"/>
                  </a:lnTo>
                  <a:close/>
                  <a:moveTo>
                    <a:pt x="8528" y="1711"/>
                  </a:moveTo>
                  <a:lnTo>
                    <a:pt x="9177" y="3010"/>
                  </a:lnTo>
                  <a:lnTo>
                    <a:pt x="7702" y="3010"/>
                  </a:lnTo>
                  <a:lnTo>
                    <a:pt x="7702" y="1711"/>
                  </a:lnTo>
                  <a:close/>
                  <a:moveTo>
                    <a:pt x="0" y="0"/>
                  </a:moveTo>
                  <a:lnTo>
                    <a:pt x="0" y="1711"/>
                  </a:lnTo>
                  <a:lnTo>
                    <a:pt x="5105" y="1711"/>
                  </a:lnTo>
                  <a:lnTo>
                    <a:pt x="3600" y="4721"/>
                  </a:lnTo>
                  <a:lnTo>
                    <a:pt x="2597" y="4721"/>
                  </a:lnTo>
                  <a:lnTo>
                    <a:pt x="2597" y="5577"/>
                  </a:lnTo>
                  <a:lnTo>
                    <a:pt x="5164" y="5577"/>
                  </a:lnTo>
                  <a:lnTo>
                    <a:pt x="5164" y="4721"/>
                  </a:lnTo>
                  <a:lnTo>
                    <a:pt x="4574" y="4721"/>
                  </a:lnTo>
                  <a:lnTo>
                    <a:pt x="5017" y="3865"/>
                  </a:lnTo>
                  <a:lnTo>
                    <a:pt x="6876" y="3865"/>
                  </a:lnTo>
                  <a:lnTo>
                    <a:pt x="6876" y="4721"/>
                  </a:lnTo>
                  <a:lnTo>
                    <a:pt x="6020" y="4721"/>
                  </a:lnTo>
                  <a:lnTo>
                    <a:pt x="6020" y="5577"/>
                  </a:lnTo>
                  <a:lnTo>
                    <a:pt x="8616" y="5577"/>
                  </a:lnTo>
                  <a:lnTo>
                    <a:pt x="8616" y="4721"/>
                  </a:lnTo>
                  <a:lnTo>
                    <a:pt x="7761" y="4721"/>
                  </a:lnTo>
                  <a:lnTo>
                    <a:pt x="7761" y="3865"/>
                  </a:lnTo>
                  <a:lnTo>
                    <a:pt x="9590" y="3865"/>
                  </a:lnTo>
                  <a:lnTo>
                    <a:pt x="10033" y="4721"/>
                  </a:lnTo>
                  <a:lnTo>
                    <a:pt x="9413" y="4721"/>
                  </a:lnTo>
                  <a:lnTo>
                    <a:pt x="9413" y="5577"/>
                  </a:lnTo>
                  <a:lnTo>
                    <a:pt x="12010" y="5577"/>
                  </a:lnTo>
                  <a:lnTo>
                    <a:pt x="12010" y="4721"/>
                  </a:lnTo>
                  <a:lnTo>
                    <a:pt x="10977" y="4721"/>
                  </a:lnTo>
                  <a:lnTo>
                    <a:pt x="9502" y="1711"/>
                  </a:lnTo>
                  <a:lnTo>
                    <a:pt x="14577" y="1711"/>
                  </a:lnTo>
                  <a:lnTo>
                    <a:pt x="145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27"/>
            <p:cNvSpPr/>
            <p:nvPr/>
          </p:nvSpPr>
          <p:spPr>
            <a:xfrm>
              <a:off x="886550" y="2724325"/>
              <a:ext cx="321650" cy="138725"/>
            </a:xfrm>
            <a:custGeom>
              <a:rect b="b" l="l" r="r" t="t"/>
              <a:pathLst>
                <a:path extrusionOk="0" h="5549" w="12866">
                  <a:moveTo>
                    <a:pt x="2553" y="846"/>
                  </a:moveTo>
                  <a:cubicBezTo>
                    <a:pt x="3000" y="846"/>
                    <a:pt x="3423" y="1191"/>
                    <a:pt x="3423" y="1712"/>
                  </a:cubicBezTo>
                  <a:cubicBezTo>
                    <a:pt x="3423" y="2184"/>
                    <a:pt x="3039" y="2568"/>
                    <a:pt x="2567" y="2568"/>
                  </a:cubicBezTo>
                  <a:cubicBezTo>
                    <a:pt x="1800" y="2568"/>
                    <a:pt x="1416" y="1653"/>
                    <a:pt x="1948" y="1093"/>
                  </a:cubicBezTo>
                  <a:cubicBezTo>
                    <a:pt x="2127" y="923"/>
                    <a:pt x="2343" y="846"/>
                    <a:pt x="2553" y="846"/>
                  </a:cubicBezTo>
                  <a:close/>
                  <a:moveTo>
                    <a:pt x="0" y="1"/>
                  </a:moveTo>
                  <a:lnTo>
                    <a:pt x="0" y="5548"/>
                  </a:lnTo>
                  <a:lnTo>
                    <a:pt x="944" y="5548"/>
                  </a:lnTo>
                  <a:lnTo>
                    <a:pt x="5134" y="1742"/>
                  </a:lnTo>
                  <a:lnTo>
                    <a:pt x="6610" y="3040"/>
                  </a:lnTo>
                  <a:lnTo>
                    <a:pt x="8056" y="1712"/>
                  </a:lnTo>
                  <a:lnTo>
                    <a:pt x="12275" y="5548"/>
                  </a:lnTo>
                  <a:lnTo>
                    <a:pt x="12865" y="5548"/>
                  </a:lnTo>
                  <a:lnTo>
                    <a:pt x="128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27"/>
            <p:cNvSpPr/>
            <p:nvPr/>
          </p:nvSpPr>
          <p:spPr>
            <a:xfrm>
              <a:off x="1067275" y="2795900"/>
              <a:ext cx="94450" cy="67150"/>
            </a:xfrm>
            <a:custGeom>
              <a:rect b="b" l="l" r="r" t="t"/>
              <a:pathLst>
                <a:path extrusionOk="0" h="2686" w="3778">
                  <a:moveTo>
                    <a:pt x="827" y="0"/>
                  </a:moveTo>
                  <a:lnTo>
                    <a:pt x="0" y="738"/>
                  </a:lnTo>
                  <a:lnTo>
                    <a:pt x="2125" y="2685"/>
                  </a:lnTo>
                  <a:lnTo>
                    <a:pt x="3777" y="2685"/>
                  </a:lnTo>
                  <a:lnTo>
                    <a:pt x="8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27"/>
            <p:cNvSpPr/>
            <p:nvPr/>
          </p:nvSpPr>
          <p:spPr>
            <a:xfrm>
              <a:off x="942600" y="2795900"/>
              <a:ext cx="144625" cy="67150"/>
            </a:xfrm>
            <a:custGeom>
              <a:rect b="b" l="l" r="r" t="t"/>
              <a:pathLst>
                <a:path extrusionOk="0" h="2686" w="5785">
                  <a:moveTo>
                    <a:pt x="2892" y="0"/>
                  </a:moveTo>
                  <a:lnTo>
                    <a:pt x="1" y="2685"/>
                  </a:lnTo>
                  <a:lnTo>
                    <a:pt x="5784" y="2685"/>
                  </a:lnTo>
                  <a:lnTo>
                    <a:pt x="28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9" name="Google Shape;2189;p127"/>
          <p:cNvGrpSpPr/>
          <p:nvPr/>
        </p:nvGrpSpPr>
        <p:grpSpPr>
          <a:xfrm>
            <a:off x="2484764" y="3164814"/>
            <a:ext cx="448820" cy="448820"/>
            <a:chOff x="1473725" y="2069275"/>
            <a:chExt cx="364450" cy="364450"/>
          </a:xfrm>
        </p:grpSpPr>
        <p:sp>
          <p:nvSpPr>
            <p:cNvPr id="2190" name="Google Shape;2190;p127"/>
            <p:cNvSpPr/>
            <p:nvPr/>
          </p:nvSpPr>
          <p:spPr>
            <a:xfrm>
              <a:off x="1473725" y="2198375"/>
              <a:ext cx="364450" cy="235350"/>
            </a:xfrm>
            <a:custGeom>
              <a:rect b="b" l="l" r="r" t="t"/>
              <a:pathLst>
                <a:path extrusionOk="0" h="9414" w="14578">
                  <a:moveTo>
                    <a:pt x="12896" y="1682"/>
                  </a:moveTo>
                  <a:lnTo>
                    <a:pt x="12866" y="7259"/>
                  </a:lnTo>
                  <a:lnTo>
                    <a:pt x="1712" y="7259"/>
                  </a:lnTo>
                  <a:lnTo>
                    <a:pt x="1712" y="1682"/>
                  </a:lnTo>
                  <a:lnTo>
                    <a:pt x="3424" y="1682"/>
                  </a:lnTo>
                  <a:lnTo>
                    <a:pt x="3424" y="4279"/>
                  </a:lnTo>
                  <a:cubicBezTo>
                    <a:pt x="3424" y="5135"/>
                    <a:pt x="4073" y="5562"/>
                    <a:pt x="4722" y="5562"/>
                  </a:cubicBezTo>
                  <a:cubicBezTo>
                    <a:pt x="5371" y="5562"/>
                    <a:pt x="6020" y="5135"/>
                    <a:pt x="6020" y="4279"/>
                  </a:cubicBezTo>
                  <a:lnTo>
                    <a:pt x="6020" y="1682"/>
                  </a:lnTo>
                  <a:lnTo>
                    <a:pt x="8588" y="1682"/>
                  </a:lnTo>
                  <a:lnTo>
                    <a:pt x="8588" y="4279"/>
                  </a:lnTo>
                  <a:cubicBezTo>
                    <a:pt x="8588" y="5135"/>
                    <a:pt x="9237" y="5562"/>
                    <a:pt x="9886" y="5562"/>
                  </a:cubicBezTo>
                  <a:cubicBezTo>
                    <a:pt x="10535" y="5562"/>
                    <a:pt x="11184" y="5135"/>
                    <a:pt x="11184" y="4279"/>
                  </a:cubicBezTo>
                  <a:lnTo>
                    <a:pt x="11184" y="1682"/>
                  </a:lnTo>
                  <a:close/>
                  <a:moveTo>
                    <a:pt x="827" y="0"/>
                  </a:moveTo>
                  <a:lnTo>
                    <a:pt x="827" y="856"/>
                  </a:lnTo>
                  <a:lnTo>
                    <a:pt x="1" y="856"/>
                  </a:lnTo>
                  <a:lnTo>
                    <a:pt x="1" y="1712"/>
                  </a:lnTo>
                  <a:lnTo>
                    <a:pt x="857" y="1712"/>
                  </a:lnTo>
                  <a:lnTo>
                    <a:pt x="857" y="7259"/>
                  </a:lnTo>
                  <a:lnTo>
                    <a:pt x="1" y="7259"/>
                  </a:lnTo>
                  <a:lnTo>
                    <a:pt x="1" y="9413"/>
                  </a:lnTo>
                  <a:lnTo>
                    <a:pt x="14578" y="9413"/>
                  </a:lnTo>
                  <a:lnTo>
                    <a:pt x="14578" y="7259"/>
                  </a:lnTo>
                  <a:lnTo>
                    <a:pt x="13722" y="7259"/>
                  </a:lnTo>
                  <a:lnTo>
                    <a:pt x="13722" y="1682"/>
                  </a:lnTo>
                  <a:lnTo>
                    <a:pt x="14578" y="1682"/>
                  </a:lnTo>
                  <a:lnTo>
                    <a:pt x="14578" y="826"/>
                  </a:lnTo>
                  <a:lnTo>
                    <a:pt x="13722" y="826"/>
                  </a:lnTo>
                  <a:lnTo>
                    <a:pt x="13722" y="0"/>
                  </a:lnTo>
                  <a:lnTo>
                    <a:pt x="12866" y="0"/>
                  </a:lnTo>
                  <a:lnTo>
                    <a:pt x="12866" y="856"/>
                  </a:lnTo>
                  <a:lnTo>
                    <a:pt x="11155" y="856"/>
                  </a:lnTo>
                  <a:lnTo>
                    <a:pt x="11155" y="0"/>
                  </a:lnTo>
                  <a:lnTo>
                    <a:pt x="8558" y="0"/>
                  </a:lnTo>
                  <a:lnTo>
                    <a:pt x="8558" y="856"/>
                  </a:lnTo>
                  <a:lnTo>
                    <a:pt x="5991" y="856"/>
                  </a:lnTo>
                  <a:lnTo>
                    <a:pt x="5991" y="0"/>
                  </a:lnTo>
                  <a:lnTo>
                    <a:pt x="3394" y="0"/>
                  </a:lnTo>
                  <a:lnTo>
                    <a:pt x="3394" y="856"/>
                  </a:lnTo>
                  <a:lnTo>
                    <a:pt x="1683" y="856"/>
                  </a:lnTo>
                  <a:lnTo>
                    <a:pt x="16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27"/>
            <p:cNvSpPr/>
            <p:nvPr/>
          </p:nvSpPr>
          <p:spPr>
            <a:xfrm>
              <a:off x="1559300" y="2069275"/>
              <a:ext cx="21425" cy="21425"/>
            </a:xfrm>
            <a:custGeom>
              <a:rect b="b" l="l" r="r" t="t"/>
              <a:pathLst>
                <a:path extrusionOk="0" h="857" w="857">
                  <a:moveTo>
                    <a:pt x="1" y="0"/>
                  </a:moveTo>
                  <a:lnTo>
                    <a:pt x="1" y="856"/>
                  </a:lnTo>
                  <a:lnTo>
                    <a:pt x="857" y="856"/>
                  </a:lnTo>
                  <a:lnTo>
                    <a:pt x="8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27"/>
            <p:cNvSpPr/>
            <p:nvPr/>
          </p:nvSpPr>
          <p:spPr>
            <a:xfrm>
              <a:off x="1602100" y="2090675"/>
              <a:ext cx="21400" cy="21400"/>
            </a:xfrm>
            <a:custGeom>
              <a:rect b="b" l="l" r="r" t="t"/>
              <a:pathLst>
                <a:path extrusionOk="0" h="856" w="856">
                  <a:moveTo>
                    <a:pt x="0" y="0"/>
                  </a:moveTo>
                  <a:lnTo>
                    <a:pt x="0" y="856"/>
                  </a:lnTo>
                  <a:lnTo>
                    <a:pt x="856" y="856"/>
                  </a:lnTo>
                  <a:lnTo>
                    <a:pt x="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27"/>
            <p:cNvSpPr/>
            <p:nvPr/>
          </p:nvSpPr>
          <p:spPr>
            <a:xfrm>
              <a:off x="1688400" y="2069275"/>
              <a:ext cx="21425" cy="21425"/>
            </a:xfrm>
            <a:custGeom>
              <a:rect b="b" l="l" r="r" t="t"/>
              <a:pathLst>
                <a:path extrusionOk="0" h="857" w="857">
                  <a:moveTo>
                    <a:pt x="1" y="0"/>
                  </a:moveTo>
                  <a:lnTo>
                    <a:pt x="1" y="856"/>
                  </a:lnTo>
                  <a:lnTo>
                    <a:pt x="856" y="856"/>
                  </a:lnTo>
                  <a:lnTo>
                    <a:pt x="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27"/>
            <p:cNvSpPr/>
            <p:nvPr/>
          </p:nvSpPr>
          <p:spPr>
            <a:xfrm>
              <a:off x="1731200" y="2090675"/>
              <a:ext cx="21400" cy="21400"/>
            </a:xfrm>
            <a:custGeom>
              <a:rect b="b" l="l" r="r" t="t"/>
              <a:pathLst>
                <a:path extrusionOk="0" h="856" w="856">
                  <a:moveTo>
                    <a:pt x="0" y="0"/>
                  </a:moveTo>
                  <a:lnTo>
                    <a:pt x="0" y="856"/>
                  </a:lnTo>
                  <a:lnTo>
                    <a:pt x="856" y="856"/>
                  </a:lnTo>
                  <a:lnTo>
                    <a:pt x="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27"/>
            <p:cNvSpPr/>
            <p:nvPr/>
          </p:nvSpPr>
          <p:spPr>
            <a:xfrm>
              <a:off x="1666275" y="2134200"/>
              <a:ext cx="107725" cy="42075"/>
            </a:xfrm>
            <a:custGeom>
              <a:rect b="b" l="l" r="r" t="t"/>
              <a:pathLst>
                <a:path extrusionOk="0" h="1683" w="4309">
                  <a:moveTo>
                    <a:pt x="0" y="0"/>
                  </a:moveTo>
                  <a:lnTo>
                    <a:pt x="0" y="856"/>
                  </a:lnTo>
                  <a:lnTo>
                    <a:pt x="856" y="856"/>
                  </a:lnTo>
                  <a:lnTo>
                    <a:pt x="886" y="1682"/>
                  </a:lnTo>
                  <a:lnTo>
                    <a:pt x="3453" y="1682"/>
                  </a:lnTo>
                  <a:lnTo>
                    <a:pt x="3453" y="826"/>
                  </a:lnTo>
                  <a:lnTo>
                    <a:pt x="4308" y="826"/>
                  </a:lnTo>
                  <a:lnTo>
                    <a:pt x="43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27"/>
            <p:cNvSpPr/>
            <p:nvPr/>
          </p:nvSpPr>
          <p:spPr>
            <a:xfrm>
              <a:off x="1538650" y="2134200"/>
              <a:ext cx="107000" cy="42075"/>
            </a:xfrm>
            <a:custGeom>
              <a:rect b="b" l="l" r="r" t="t"/>
              <a:pathLst>
                <a:path extrusionOk="0" h="1683" w="4280">
                  <a:moveTo>
                    <a:pt x="1" y="0"/>
                  </a:moveTo>
                  <a:lnTo>
                    <a:pt x="1" y="856"/>
                  </a:lnTo>
                  <a:lnTo>
                    <a:pt x="856" y="856"/>
                  </a:lnTo>
                  <a:lnTo>
                    <a:pt x="827" y="1682"/>
                  </a:lnTo>
                  <a:lnTo>
                    <a:pt x="3423" y="1682"/>
                  </a:lnTo>
                  <a:lnTo>
                    <a:pt x="3423" y="826"/>
                  </a:lnTo>
                  <a:lnTo>
                    <a:pt x="4279" y="826"/>
                  </a:lnTo>
                  <a:lnTo>
                    <a:pt x="42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7" name="Google Shape;2197;p127"/>
          <p:cNvSpPr/>
          <p:nvPr/>
        </p:nvSpPr>
        <p:spPr>
          <a:xfrm>
            <a:off x="1735269" y="3176555"/>
            <a:ext cx="448789" cy="421542"/>
          </a:xfrm>
          <a:custGeom>
            <a:rect b="b" l="l" r="r" t="t"/>
            <a:pathLst>
              <a:path extrusionOk="0" h="13692" w="14577">
                <a:moveTo>
                  <a:pt x="12836" y="2567"/>
                </a:moveTo>
                <a:lnTo>
                  <a:pt x="12836" y="5164"/>
                </a:lnTo>
                <a:lnTo>
                  <a:pt x="9708" y="5164"/>
                </a:lnTo>
                <a:cubicBezTo>
                  <a:pt x="9561" y="4898"/>
                  <a:pt x="9295" y="4721"/>
                  <a:pt x="8971" y="4721"/>
                </a:cubicBezTo>
                <a:cubicBezTo>
                  <a:pt x="8676" y="4721"/>
                  <a:pt x="8380" y="4869"/>
                  <a:pt x="8233" y="5164"/>
                </a:cubicBezTo>
                <a:lnTo>
                  <a:pt x="8026" y="5164"/>
                </a:lnTo>
                <a:cubicBezTo>
                  <a:pt x="7849" y="4869"/>
                  <a:pt x="7562" y="4721"/>
                  <a:pt x="7278" y="4721"/>
                </a:cubicBezTo>
                <a:cubicBezTo>
                  <a:pt x="6994" y="4721"/>
                  <a:pt x="6713" y="4869"/>
                  <a:pt x="6551" y="5164"/>
                </a:cubicBezTo>
                <a:lnTo>
                  <a:pt x="4603" y="5164"/>
                </a:lnTo>
                <a:cubicBezTo>
                  <a:pt x="4441" y="4869"/>
                  <a:pt x="4153" y="4721"/>
                  <a:pt x="3866" y="4721"/>
                </a:cubicBezTo>
                <a:cubicBezTo>
                  <a:pt x="3578" y="4721"/>
                  <a:pt x="3290" y="4869"/>
                  <a:pt x="3128" y="5164"/>
                </a:cubicBezTo>
                <a:lnTo>
                  <a:pt x="1712" y="5164"/>
                </a:lnTo>
                <a:lnTo>
                  <a:pt x="1712" y="2567"/>
                </a:lnTo>
                <a:lnTo>
                  <a:pt x="3128" y="2567"/>
                </a:lnTo>
                <a:cubicBezTo>
                  <a:pt x="3290" y="2848"/>
                  <a:pt x="3571" y="2988"/>
                  <a:pt x="3855" y="2988"/>
                </a:cubicBezTo>
                <a:cubicBezTo>
                  <a:pt x="4139" y="2988"/>
                  <a:pt x="4426" y="2848"/>
                  <a:pt x="4603" y="2567"/>
                </a:cubicBezTo>
                <a:lnTo>
                  <a:pt x="4810" y="2567"/>
                </a:lnTo>
                <a:cubicBezTo>
                  <a:pt x="4987" y="2833"/>
                  <a:pt x="5253" y="2980"/>
                  <a:pt x="5548" y="3010"/>
                </a:cubicBezTo>
                <a:cubicBezTo>
                  <a:pt x="5872" y="3010"/>
                  <a:pt x="6138" y="2833"/>
                  <a:pt x="6285" y="2567"/>
                </a:cubicBezTo>
                <a:lnTo>
                  <a:pt x="6521" y="2567"/>
                </a:lnTo>
                <a:cubicBezTo>
                  <a:pt x="6684" y="2848"/>
                  <a:pt x="6971" y="2988"/>
                  <a:pt x="7259" y="2988"/>
                </a:cubicBezTo>
                <a:cubicBezTo>
                  <a:pt x="7547" y="2988"/>
                  <a:pt x="7835" y="2848"/>
                  <a:pt x="7997" y="2567"/>
                </a:cubicBezTo>
                <a:close/>
                <a:moveTo>
                  <a:pt x="12836" y="5990"/>
                </a:moveTo>
                <a:lnTo>
                  <a:pt x="12836" y="8587"/>
                </a:lnTo>
                <a:lnTo>
                  <a:pt x="11420" y="8587"/>
                </a:lnTo>
                <a:cubicBezTo>
                  <a:pt x="11257" y="8306"/>
                  <a:pt x="10970" y="8166"/>
                  <a:pt x="10682" y="8166"/>
                </a:cubicBezTo>
                <a:cubicBezTo>
                  <a:pt x="10394" y="8166"/>
                  <a:pt x="10107" y="8306"/>
                  <a:pt x="9944" y="8587"/>
                </a:cubicBezTo>
                <a:lnTo>
                  <a:pt x="7997" y="8587"/>
                </a:lnTo>
                <a:cubicBezTo>
                  <a:pt x="7835" y="8306"/>
                  <a:pt x="7554" y="8166"/>
                  <a:pt x="7270" y="8166"/>
                </a:cubicBezTo>
                <a:cubicBezTo>
                  <a:pt x="6986" y="8166"/>
                  <a:pt x="6699" y="8306"/>
                  <a:pt x="6521" y="8587"/>
                </a:cubicBezTo>
                <a:lnTo>
                  <a:pt x="6315" y="8587"/>
                </a:lnTo>
                <a:cubicBezTo>
                  <a:pt x="6138" y="8321"/>
                  <a:pt x="5872" y="8144"/>
                  <a:pt x="5577" y="8144"/>
                </a:cubicBezTo>
                <a:cubicBezTo>
                  <a:pt x="5253" y="8144"/>
                  <a:pt x="4987" y="8321"/>
                  <a:pt x="4840" y="8587"/>
                </a:cubicBezTo>
                <a:lnTo>
                  <a:pt x="4603" y="8587"/>
                </a:lnTo>
                <a:cubicBezTo>
                  <a:pt x="4441" y="8306"/>
                  <a:pt x="4153" y="8166"/>
                  <a:pt x="3866" y="8166"/>
                </a:cubicBezTo>
                <a:cubicBezTo>
                  <a:pt x="3578" y="8166"/>
                  <a:pt x="3290" y="8306"/>
                  <a:pt x="3128" y="8587"/>
                </a:cubicBezTo>
                <a:lnTo>
                  <a:pt x="1712" y="8587"/>
                </a:lnTo>
                <a:lnTo>
                  <a:pt x="1712" y="5990"/>
                </a:lnTo>
                <a:lnTo>
                  <a:pt x="3128" y="5990"/>
                </a:lnTo>
                <a:cubicBezTo>
                  <a:pt x="3290" y="6270"/>
                  <a:pt x="3571" y="6411"/>
                  <a:pt x="3855" y="6411"/>
                </a:cubicBezTo>
                <a:cubicBezTo>
                  <a:pt x="4139" y="6411"/>
                  <a:pt x="4426" y="6270"/>
                  <a:pt x="4603" y="5990"/>
                </a:cubicBezTo>
                <a:lnTo>
                  <a:pt x="6551" y="5990"/>
                </a:lnTo>
                <a:cubicBezTo>
                  <a:pt x="6713" y="6270"/>
                  <a:pt x="6994" y="6411"/>
                  <a:pt x="7278" y="6411"/>
                </a:cubicBezTo>
                <a:cubicBezTo>
                  <a:pt x="7562" y="6411"/>
                  <a:pt x="7849" y="6270"/>
                  <a:pt x="8026" y="5990"/>
                </a:cubicBezTo>
                <a:lnTo>
                  <a:pt x="8233" y="5990"/>
                </a:lnTo>
                <a:cubicBezTo>
                  <a:pt x="8380" y="6256"/>
                  <a:pt x="8676" y="6433"/>
                  <a:pt x="8971" y="6433"/>
                </a:cubicBezTo>
                <a:cubicBezTo>
                  <a:pt x="9295" y="6433"/>
                  <a:pt x="9561" y="6256"/>
                  <a:pt x="9708" y="5990"/>
                </a:cubicBezTo>
                <a:close/>
                <a:moveTo>
                  <a:pt x="12836" y="9442"/>
                </a:moveTo>
                <a:lnTo>
                  <a:pt x="12836" y="11567"/>
                </a:lnTo>
                <a:lnTo>
                  <a:pt x="1712" y="11567"/>
                </a:lnTo>
                <a:lnTo>
                  <a:pt x="1712" y="9442"/>
                </a:lnTo>
                <a:lnTo>
                  <a:pt x="3128" y="9442"/>
                </a:lnTo>
                <a:cubicBezTo>
                  <a:pt x="3290" y="9723"/>
                  <a:pt x="3571" y="9863"/>
                  <a:pt x="3855" y="9863"/>
                </a:cubicBezTo>
                <a:cubicBezTo>
                  <a:pt x="4139" y="9863"/>
                  <a:pt x="4426" y="9723"/>
                  <a:pt x="4603" y="9442"/>
                </a:cubicBezTo>
                <a:lnTo>
                  <a:pt x="4810" y="9442"/>
                </a:lnTo>
                <a:cubicBezTo>
                  <a:pt x="4987" y="9678"/>
                  <a:pt x="5253" y="9855"/>
                  <a:pt x="5548" y="9855"/>
                </a:cubicBezTo>
                <a:cubicBezTo>
                  <a:pt x="5872" y="9855"/>
                  <a:pt x="6138" y="9678"/>
                  <a:pt x="6285" y="9442"/>
                </a:cubicBezTo>
                <a:lnTo>
                  <a:pt x="6521" y="9442"/>
                </a:lnTo>
                <a:cubicBezTo>
                  <a:pt x="6684" y="9708"/>
                  <a:pt x="6971" y="9841"/>
                  <a:pt x="7259" y="9841"/>
                </a:cubicBezTo>
                <a:cubicBezTo>
                  <a:pt x="7547" y="9841"/>
                  <a:pt x="7835" y="9708"/>
                  <a:pt x="7997" y="9442"/>
                </a:cubicBezTo>
                <a:lnTo>
                  <a:pt x="9974" y="9442"/>
                </a:lnTo>
                <a:cubicBezTo>
                  <a:pt x="10136" y="9723"/>
                  <a:pt x="10416" y="9863"/>
                  <a:pt x="10700" y="9863"/>
                </a:cubicBezTo>
                <a:cubicBezTo>
                  <a:pt x="10984" y="9863"/>
                  <a:pt x="11272" y="9723"/>
                  <a:pt x="11449" y="9442"/>
                </a:cubicBezTo>
                <a:close/>
                <a:moveTo>
                  <a:pt x="886" y="0"/>
                </a:moveTo>
                <a:lnTo>
                  <a:pt x="886" y="11567"/>
                </a:lnTo>
                <a:lnTo>
                  <a:pt x="0" y="11567"/>
                </a:lnTo>
                <a:lnTo>
                  <a:pt x="0" y="13691"/>
                </a:lnTo>
                <a:lnTo>
                  <a:pt x="14577" y="13691"/>
                </a:lnTo>
                <a:lnTo>
                  <a:pt x="14577" y="11567"/>
                </a:lnTo>
                <a:lnTo>
                  <a:pt x="13721" y="11567"/>
                </a:lnTo>
                <a:lnTo>
                  <a:pt x="13721" y="0"/>
                </a:lnTo>
                <a:lnTo>
                  <a:pt x="12866" y="0"/>
                </a:lnTo>
                <a:lnTo>
                  <a:pt x="12866" y="1711"/>
                </a:lnTo>
                <a:lnTo>
                  <a:pt x="8026" y="1711"/>
                </a:lnTo>
                <a:cubicBezTo>
                  <a:pt x="7864" y="1431"/>
                  <a:pt x="7576" y="1291"/>
                  <a:pt x="7289" y="1291"/>
                </a:cubicBezTo>
                <a:cubicBezTo>
                  <a:pt x="7001" y="1291"/>
                  <a:pt x="6713" y="1431"/>
                  <a:pt x="6551" y="1711"/>
                </a:cubicBezTo>
                <a:lnTo>
                  <a:pt x="6315" y="1711"/>
                </a:lnTo>
                <a:cubicBezTo>
                  <a:pt x="6167" y="1446"/>
                  <a:pt x="5902" y="1269"/>
                  <a:pt x="5577" y="1269"/>
                </a:cubicBezTo>
                <a:cubicBezTo>
                  <a:pt x="5282" y="1269"/>
                  <a:pt x="5017" y="1446"/>
                  <a:pt x="4840" y="1711"/>
                </a:cubicBezTo>
                <a:lnTo>
                  <a:pt x="4633" y="1711"/>
                </a:lnTo>
                <a:cubicBezTo>
                  <a:pt x="4456" y="1431"/>
                  <a:pt x="4168" y="1291"/>
                  <a:pt x="3884" y="1291"/>
                </a:cubicBezTo>
                <a:cubicBezTo>
                  <a:pt x="3600" y="1291"/>
                  <a:pt x="3320" y="1431"/>
                  <a:pt x="3158" y="1711"/>
                </a:cubicBezTo>
                <a:lnTo>
                  <a:pt x="1741" y="1711"/>
                </a:lnTo>
                <a:lnTo>
                  <a:pt x="17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8" name="Google Shape;2198;p127"/>
          <p:cNvGrpSpPr/>
          <p:nvPr/>
        </p:nvGrpSpPr>
        <p:grpSpPr>
          <a:xfrm>
            <a:off x="997635" y="4021355"/>
            <a:ext cx="408827" cy="448728"/>
            <a:chOff x="266150" y="2641050"/>
            <a:chExt cx="331975" cy="364375"/>
          </a:xfrm>
        </p:grpSpPr>
        <p:sp>
          <p:nvSpPr>
            <p:cNvPr id="2199" name="Google Shape;2199;p127"/>
            <p:cNvSpPr/>
            <p:nvPr/>
          </p:nvSpPr>
          <p:spPr>
            <a:xfrm>
              <a:off x="266150" y="2653525"/>
              <a:ext cx="308375" cy="351900"/>
            </a:xfrm>
            <a:custGeom>
              <a:rect b="b" l="l" r="r" t="t"/>
              <a:pathLst>
                <a:path extrusionOk="0" h="14076" w="12335">
                  <a:moveTo>
                    <a:pt x="2125" y="0"/>
                  </a:moveTo>
                  <a:cubicBezTo>
                    <a:pt x="767" y="1358"/>
                    <a:pt x="0" y="3217"/>
                    <a:pt x="0" y="5135"/>
                  </a:cubicBezTo>
                  <a:cubicBezTo>
                    <a:pt x="0" y="7643"/>
                    <a:pt x="1299" y="9974"/>
                    <a:pt x="3423" y="11272"/>
                  </a:cubicBezTo>
                  <a:lnTo>
                    <a:pt x="3423" y="13220"/>
                  </a:lnTo>
                  <a:lnTo>
                    <a:pt x="2567" y="13220"/>
                  </a:lnTo>
                  <a:lnTo>
                    <a:pt x="2567" y="14075"/>
                  </a:lnTo>
                  <a:lnTo>
                    <a:pt x="7731" y="14075"/>
                  </a:lnTo>
                  <a:lnTo>
                    <a:pt x="7731" y="13220"/>
                  </a:lnTo>
                  <a:lnTo>
                    <a:pt x="6876" y="13220"/>
                  </a:lnTo>
                  <a:lnTo>
                    <a:pt x="6876" y="12334"/>
                  </a:lnTo>
                  <a:cubicBezTo>
                    <a:pt x="7012" y="12342"/>
                    <a:pt x="7149" y="12346"/>
                    <a:pt x="7285" y="12346"/>
                  </a:cubicBezTo>
                  <a:cubicBezTo>
                    <a:pt x="9179" y="12346"/>
                    <a:pt x="11013" y="11588"/>
                    <a:pt x="12334" y="10239"/>
                  </a:cubicBezTo>
                  <a:lnTo>
                    <a:pt x="11744" y="9620"/>
                  </a:lnTo>
                  <a:cubicBezTo>
                    <a:pt x="10501" y="10833"/>
                    <a:pt x="8896" y="11438"/>
                    <a:pt x="7295" y="11438"/>
                  </a:cubicBezTo>
                  <a:cubicBezTo>
                    <a:pt x="5665" y="11438"/>
                    <a:pt x="4039" y="10811"/>
                    <a:pt x="2803" y="9561"/>
                  </a:cubicBezTo>
                  <a:cubicBezTo>
                    <a:pt x="325" y="7111"/>
                    <a:pt x="295" y="3128"/>
                    <a:pt x="2715" y="620"/>
                  </a:cubicBezTo>
                  <a:lnTo>
                    <a:pt x="21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27"/>
            <p:cNvSpPr/>
            <p:nvPr/>
          </p:nvSpPr>
          <p:spPr>
            <a:xfrm>
              <a:off x="462375" y="2751625"/>
              <a:ext cx="91500" cy="120275"/>
            </a:xfrm>
            <a:custGeom>
              <a:rect b="b" l="l" r="r" t="t"/>
              <a:pathLst>
                <a:path extrusionOk="0" h="4811" w="3660">
                  <a:moveTo>
                    <a:pt x="1210" y="1"/>
                  </a:moveTo>
                  <a:lnTo>
                    <a:pt x="0" y="1211"/>
                  </a:lnTo>
                  <a:lnTo>
                    <a:pt x="3571" y="4810"/>
                  </a:lnTo>
                  <a:cubicBezTo>
                    <a:pt x="3659" y="4220"/>
                    <a:pt x="3571" y="3660"/>
                    <a:pt x="3335" y="3128"/>
                  </a:cubicBezTo>
                  <a:cubicBezTo>
                    <a:pt x="2803" y="1978"/>
                    <a:pt x="2095" y="915"/>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27"/>
            <p:cNvSpPr/>
            <p:nvPr/>
          </p:nvSpPr>
          <p:spPr>
            <a:xfrm>
              <a:off x="362050" y="2680700"/>
              <a:ext cx="115100" cy="85700"/>
            </a:xfrm>
            <a:custGeom>
              <a:rect b="b" l="l" r="r" t="t"/>
              <a:pathLst>
                <a:path extrusionOk="0" h="3428" w="4604">
                  <a:moveTo>
                    <a:pt x="434" y="1"/>
                  </a:moveTo>
                  <a:cubicBezTo>
                    <a:pt x="289" y="1"/>
                    <a:pt x="143" y="12"/>
                    <a:pt x="0" y="35"/>
                  </a:cubicBezTo>
                  <a:lnTo>
                    <a:pt x="3394" y="3428"/>
                  </a:lnTo>
                  <a:lnTo>
                    <a:pt x="4603" y="2248"/>
                  </a:lnTo>
                  <a:cubicBezTo>
                    <a:pt x="3748" y="1421"/>
                    <a:pt x="2744" y="743"/>
                    <a:pt x="1653" y="271"/>
                  </a:cubicBezTo>
                  <a:cubicBezTo>
                    <a:pt x="1279" y="95"/>
                    <a:pt x="857" y="1"/>
                    <a:pt x="4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27"/>
            <p:cNvSpPr/>
            <p:nvPr/>
          </p:nvSpPr>
          <p:spPr>
            <a:xfrm>
              <a:off x="416625" y="2796625"/>
              <a:ext cx="120275" cy="90850"/>
            </a:xfrm>
            <a:custGeom>
              <a:rect b="b" l="l" r="r" t="t"/>
              <a:pathLst>
                <a:path extrusionOk="0" h="3634" w="4811">
                  <a:moveTo>
                    <a:pt x="1211" y="1"/>
                  </a:moveTo>
                  <a:lnTo>
                    <a:pt x="1" y="1210"/>
                  </a:lnTo>
                  <a:cubicBezTo>
                    <a:pt x="916" y="2125"/>
                    <a:pt x="1978" y="2833"/>
                    <a:pt x="3129" y="3335"/>
                  </a:cubicBezTo>
                  <a:cubicBezTo>
                    <a:pt x="3527" y="3534"/>
                    <a:pt x="3942" y="3634"/>
                    <a:pt x="4373" y="3634"/>
                  </a:cubicBezTo>
                  <a:cubicBezTo>
                    <a:pt x="4517" y="3634"/>
                    <a:pt x="4663" y="3623"/>
                    <a:pt x="4811" y="3601"/>
                  </a:cubicBezTo>
                  <a:lnTo>
                    <a:pt x="12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27"/>
            <p:cNvSpPr/>
            <p:nvPr/>
          </p:nvSpPr>
          <p:spPr>
            <a:xfrm>
              <a:off x="295750" y="2711800"/>
              <a:ext cx="90650" cy="161575"/>
            </a:xfrm>
            <a:custGeom>
              <a:rect b="b" l="l" r="r" t="t"/>
              <a:pathLst>
                <a:path extrusionOk="0" h="6463" w="3626">
                  <a:moveTo>
                    <a:pt x="1177" y="0"/>
                  </a:moveTo>
                  <a:lnTo>
                    <a:pt x="1147" y="30"/>
                  </a:lnTo>
                  <a:cubicBezTo>
                    <a:pt x="1148" y="36"/>
                    <a:pt x="1149" y="42"/>
                    <a:pt x="1150" y="48"/>
                  </a:cubicBezTo>
                  <a:lnTo>
                    <a:pt x="1150" y="48"/>
                  </a:lnTo>
                  <a:cubicBezTo>
                    <a:pt x="1159" y="32"/>
                    <a:pt x="1168" y="16"/>
                    <a:pt x="1177" y="0"/>
                  </a:cubicBezTo>
                  <a:close/>
                  <a:moveTo>
                    <a:pt x="1150" y="48"/>
                  </a:moveTo>
                  <a:cubicBezTo>
                    <a:pt x="0" y="2106"/>
                    <a:pt x="245" y="4676"/>
                    <a:pt x="1797" y="6462"/>
                  </a:cubicBezTo>
                  <a:lnTo>
                    <a:pt x="3626" y="4603"/>
                  </a:lnTo>
                  <a:cubicBezTo>
                    <a:pt x="2741" y="3659"/>
                    <a:pt x="2003" y="2567"/>
                    <a:pt x="1501" y="1358"/>
                  </a:cubicBezTo>
                  <a:cubicBezTo>
                    <a:pt x="1327" y="950"/>
                    <a:pt x="1210" y="485"/>
                    <a:pt x="1150" y="4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27"/>
            <p:cNvSpPr/>
            <p:nvPr/>
          </p:nvSpPr>
          <p:spPr>
            <a:xfrm>
              <a:off x="377525" y="2641050"/>
              <a:ext cx="160850" cy="80350"/>
            </a:xfrm>
            <a:custGeom>
              <a:rect b="b" l="l" r="r" t="t"/>
              <a:pathLst>
                <a:path extrusionOk="0" h="3214" w="6434">
                  <a:moveTo>
                    <a:pt x="2767" y="0"/>
                  </a:moveTo>
                  <a:cubicBezTo>
                    <a:pt x="1819" y="0"/>
                    <a:pt x="866" y="241"/>
                    <a:pt x="1" y="735"/>
                  </a:cubicBezTo>
                  <a:cubicBezTo>
                    <a:pt x="473" y="765"/>
                    <a:pt x="916" y="883"/>
                    <a:pt x="1358" y="1060"/>
                  </a:cubicBezTo>
                  <a:cubicBezTo>
                    <a:pt x="2568" y="1562"/>
                    <a:pt x="3660" y="2299"/>
                    <a:pt x="4604" y="3214"/>
                  </a:cubicBezTo>
                  <a:lnTo>
                    <a:pt x="6434" y="1355"/>
                  </a:lnTo>
                  <a:cubicBezTo>
                    <a:pt x="5388" y="463"/>
                    <a:pt x="4083" y="0"/>
                    <a:pt x="27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27"/>
            <p:cNvSpPr/>
            <p:nvPr/>
          </p:nvSpPr>
          <p:spPr>
            <a:xfrm>
              <a:off x="355400" y="2842375"/>
              <a:ext cx="154950" cy="80225"/>
            </a:xfrm>
            <a:custGeom>
              <a:rect b="b" l="l" r="r" t="t"/>
              <a:pathLst>
                <a:path extrusionOk="0" h="3209" w="6198">
                  <a:moveTo>
                    <a:pt x="1860" y="0"/>
                  </a:moveTo>
                  <a:lnTo>
                    <a:pt x="1" y="1859"/>
                  </a:lnTo>
                  <a:cubicBezTo>
                    <a:pt x="1032" y="2748"/>
                    <a:pt x="2341" y="3208"/>
                    <a:pt x="3657" y="3208"/>
                  </a:cubicBezTo>
                  <a:cubicBezTo>
                    <a:pt x="4527" y="3208"/>
                    <a:pt x="5399" y="3007"/>
                    <a:pt x="6197" y="2597"/>
                  </a:cubicBezTo>
                  <a:cubicBezTo>
                    <a:pt x="5873" y="2538"/>
                    <a:pt x="5578" y="2420"/>
                    <a:pt x="5283" y="2302"/>
                  </a:cubicBezTo>
                  <a:cubicBezTo>
                    <a:pt x="3984" y="1771"/>
                    <a:pt x="2833" y="974"/>
                    <a:pt x="18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27"/>
            <p:cNvSpPr/>
            <p:nvPr/>
          </p:nvSpPr>
          <p:spPr>
            <a:xfrm>
              <a:off x="507375" y="2690400"/>
              <a:ext cx="90750" cy="155675"/>
            </a:xfrm>
            <a:custGeom>
              <a:rect b="b" l="l" r="r" t="t"/>
              <a:pathLst>
                <a:path extrusionOk="0" h="6227" w="3630">
                  <a:moveTo>
                    <a:pt x="1859" y="1"/>
                  </a:moveTo>
                  <a:lnTo>
                    <a:pt x="0" y="1830"/>
                  </a:lnTo>
                  <a:cubicBezTo>
                    <a:pt x="1003" y="2833"/>
                    <a:pt x="1771" y="3984"/>
                    <a:pt x="2331" y="5253"/>
                  </a:cubicBezTo>
                  <a:lnTo>
                    <a:pt x="2302" y="5282"/>
                  </a:lnTo>
                  <a:cubicBezTo>
                    <a:pt x="2420" y="5577"/>
                    <a:pt x="2538" y="5902"/>
                    <a:pt x="2597" y="6227"/>
                  </a:cubicBezTo>
                  <a:cubicBezTo>
                    <a:pt x="3630" y="4191"/>
                    <a:pt x="3335" y="1712"/>
                    <a:pt x="1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27"/>
            <p:cNvSpPr/>
            <p:nvPr/>
          </p:nvSpPr>
          <p:spPr>
            <a:xfrm>
              <a:off x="345075" y="2696300"/>
              <a:ext cx="87075" cy="115100"/>
            </a:xfrm>
            <a:custGeom>
              <a:rect b="b" l="l" r="r" t="t"/>
              <a:pathLst>
                <a:path extrusionOk="0" h="4604" w="3483">
                  <a:moveTo>
                    <a:pt x="60" y="1"/>
                  </a:moveTo>
                  <a:cubicBezTo>
                    <a:pt x="1" y="591"/>
                    <a:pt x="89" y="1151"/>
                    <a:pt x="325" y="1653"/>
                  </a:cubicBezTo>
                  <a:cubicBezTo>
                    <a:pt x="797" y="2774"/>
                    <a:pt x="1446" y="3748"/>
                    <a:pt x="2273" y="4604"/>
                  </a:cubicBezTo>
                  <a:lnTo>
                    <a:pt x="3482" y="3424"/>
                  </a:lnTo>
                  <a:lnTo>
                    <a:pt x="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8" name="Google Shape;2208;p127"/>
          <p:cNvGrpSpPr/>
          <p:nvPr/>
        </p:nvGrpSpPr>
        <p:grpSpPr>
          <a:xfrm>
            <a:off x="1032148" y="3164814"/>
            <a:ext cx="316188" cy="448820"/>
            <a:chOff x="294175" y="2069275"/>
            <a:chExt cx="256750" cy="364450"/>
          </a:xfrm>
        </p:grpSpPr>
        <p:sp>
          <p:nvSpPr>
            <p:cNvPr id="2209" name="Google Shape;2209;p127"/>
            <p:cNvSpPr/>
            <p:nvPr/>
          </p:nvSpPr>
          <p:spPr>
            <a:xfrm>
              <a:off x="412200" y="2283950"/>
              <a:ext cx="20675" cy="19925"/>
            </a:xfrm>
            <a:custGeom>
              <a:rect b="b" l="l" r="r" t="t"/>
              <a:pathLst>
                <a:path extrusionOk="0" h="797" w="827">
                  <a:moveTo>
                    <a:pt x="414" y="0"/>
                  </a:moveTo>
                  <a:lnTo>
                    <a:pt x="296" y="266"/>
                  </a:lnTo>
                  <a:lnTo>
                    <a:pt x="1" y="295"/>
                  </a:lnTo>
                  <a:lnTo>
                    <a:pt x="207" y="502"/>
                  </a:lnTo>
                  <a:lnTo>
                    <a:pt x="148" y="797"/>
                  </a:lnTo>
                  <a:lnTo>
                    <a:pt x="414" y="679"/>
                  </a:lnTo>
                  <a:lnTo>
                    <a:pt x="679" y="797"/>
                  </a:lnTo>
                  <a:lnTo>
                    <a:pt x="620" y="502"/>
                  </a:lnTo>
                  <a:lnTo>
                    <a:pt x="827" y="295"/>
                  </a:lnTo>
                  <a:lnTo>
                    <a:pt x="532" y="266"/>
                  </a:lnTo>
                  <a:lnTo>
                    <a:pt x="4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27"/>
            <p:cNvSpPr/>
            <p:nvPr/>
          </p:nvSpPr>
          <p:spPr>
            <a:xfrm>
              <a:off x="315575" y="2390900"/>
              <a:ext cx="213950" cy="42825"/>
            </a:xfrm>
            <a:custGeom>
              <a:rect b="b" l="l" r="r" t="t"/>
              <a:pathLst>
                <a:path extrusionOk="0" h="1713" w="8558">
                  <a:moveTo>
                    <a:pt x="738" y="1"/>
                  </a:moveTo>
                  <a:lnTo>
                    <a:pt x="797" y="856"/>
                  </a:lnTo>
                  <a:lnTo>
                    <a:pt x="0" y="856"/>
                  </a:lnTo>
                  <a:lnTo>
                    <a:pt x="0" y="1712"/>
                  </a:lnTo>
                  <a:lnTo>
                    <a:pt x="8557" y="1712"/>
                  </a:lnTo>
                  <a:lnTo>
                    <a:pt x="8557" y="856"/>
                  </a:lnTo>
                  <a:lnTo>
                    <a:pt x="7761" y="856"/>
                  </a:lnTo>
                  <a:lnTo>
                    <a:pt x="78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27"/>
            <p:cNvSpPr/>
            <p:nvPr/>
          </p:nvSpPr>
          <p:spPr>
            <a:xfrm>
              <a:off x="294175" y="2069275"/>
              <a:ext cx="256750" cy="118050"/>
            </a:xfrm>
            <a:custGeom>
              <a:rect b="b" l="l" r="r" t="t"/>
              <a:pathLst>
                <a:path extrusionOk="0" h="4722" w="10270">
                  <a:moveTo>
                    <a:pt x="3187" y="0"/>
                  </a:moveTo>
                  <a:cubicBezTo>
                    <a:pt x="2361" y="0"/>
                    <a:pt x="1712" y="650"/>
                    <a:pt x="1712" y="1476"/>
                  </a:cubicBezTo>
                  <a:lnTo>
                    <a:pt x="1712" y="2597"/>
                  </a:lnTo>
                  <a:lnTo>
                    <a:pt x="1" y="2597"/>
                  </a:lnTo>
                  <a:lnTo>
                    <a:pt x="1" y="4722"/>
                  </a:lnTo>
                  <a:lnTo>
                    <a:pt x="10269" y="4722"/>
                  </a:lnTo>
                  <a:lnTo>
                    <a:pt x="10269" y="2597"/>
                  </a:lnTo>
                  <a:lnTo>
                    <a:pt x="8558" y="2597"/>
                  </a:lnTo>
                  <a:lnTo>
                    <a:pt x="8558" y="1476"/>
                  </a:lnTo>
                  <a:cubicBezTo>
                    <a:pt x="8558" y="650"/>
                    <a:pt x="7909" y="0"/>
                    <a:pt x="7082" y="0"/>
                  </a:cubicBezTo>
                  <a:lnTo>
                    <a:pt x="6433" y="0"/>
                  </a:lnTo>
                  <a:lnTo>
                    <a:pt x="6433" y="856"/>
                  </a:lnTo>
                  <a:lnTo>
                    <a:pt x="7082" y="856"/>
                  </a:lnTo>
                  <a:cubicBezTo>
                    <a:pt x="7436" y="856"/>
                    <a:pt x="7702" y="1122"/>
                    <a:pt x="7732" y="1476"/>
                  </a:cubicBezTo>
                  <a:lnTo>
                    <a:pt x="7732" y="2597"/>
                  </a:lnTo>
                  <a:lnTo>
                    <a:pt x="2568" y="2597"/>
                  </a:lnTo>
                  <a:lnTo>
                    <a:pt x="2568" y="1476"/>
                  </a:lnTo>
                  <a:cubicBezTo>
                    <a:pt x="2568" y="1122"/>
                    <a:pt x="2833" y="856"/>
                    <a:pt x="3187" y="856"/>
                  </a:cubicBezTo>
                  <a:lnTo>
                    <a:pt x="3837" y="856"/>
                  </a:lnTo>
                  <a:lnTo>
                    <a:pt x="38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27"/>
            <p:cNvSpPr/>
            <p:nvPr/>
          </p:nvSpPr>
          <p:spPr>
            <a:xfrm>
              <a:off x="316300" y="2208700"/>
              <a:ext cx="212475" cy="160825"/>
            </a:xfrm>
            <a:custGeom>
              <a:rect b="b" l="l" r="r" t="t"/>
              <a:pathLst>
                <a:path extrusionOk="0" h="6433" w="8499">
                  <a:moveTo>
                    <a:pt x="4250" y="1092"/>
                  </a:moveTo>
                  <a:lnTo>
                    <a:pt x="4958" y="2508"/>
                  </a:lnTo>
                  <a:lnTo>
                    <a:pt x="6522" y="2715"/>
                  </a:lnTo>
                  <a:lnTo>
                    <a:pt x="5371" y="3836"/>
                  </a:lnTo>
                  <a:lnTo>
                    <a:pt x="5637" y="5400"/>
                  </a:lnTo>
                  <a:lnTo>
                    <a:pt x="4250" y="4662"/>
                  </a:lnTo>
                  <a:lnTo>
                    <a:pt x="2834" y="5400"/>
                  </a:lnTo>
                  <a:lnTo>
                    <a:pt x="3129" y="3836"/>
                  </a:lnTo>
                  <a:lnTo>
                    <a:pt x="1978" y="2715"/>
                  </a:lnTo>
                  <a:lnTo>
                    <a:pt x="3542" y="2508"/>
                  </a:lnTo>
                  <a:lnTo>
                    <a:pt x="4250" y="1092"/>
                  </a:lnTo>
                  <a:close/>
                  <a:moveTo>
                    <a:pt x="1" y="0"/>
                  </a:moveTo>
                  <a:lnTo>
                    <a:pt x="620" y="6433"/>
                  </a:lnTo>
                  <a:lnTo>
                    <a:pt x="7879" y="6433"/>
                  </a:lnTo>
                  <a:lnTo>
                    <a:pt x="84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3" name="Google Shape;2213;p127"/>
          <p:cNvGrpSpPr/>
          <p:nvPr/>
        </p:nvGrpSpPr>
        <p:grpSpPr>
          <a:xfrm>
            <a:off x="2496586" y="2331302"/>
            <a:ext cx="445187" cy="448574"/>
            <a:chOff x="1483325" y="1516200"/>
            <a:chExt cx="361500" cy="364250"/>
          </a:xfrm>
        </p:grpSpPr>
        <p:sp>
          <p:nvSpPr>
            <p:cNvPr id="2214" name="Google Shape;2214;p127"/>
            <p:cNvSpPr/>
            <p:nvPr/>
          </p:nvSpPr>
          <p:spPr>
            <a:xfrm>
              <a:off x="1606525" y="1772725"/>
              <a:ext cx="237550" cy="107725"/>
            </a:xfrm>
            <a:custGeom>
              <a:rect b="b" l="l" r="r" t="t"/>
              <a:pathLst>
                <a:path extrusionOk="0" h="4309" w="9502">
                  <a:moveTo>
                    <a:pt x="6935" y="1"/>
                  </a:moveTo>
                  <a:cubicBezTo>
                    <a:pt x="6202" y="1"/>
                    <a:pt x="5644" y="554"/>
                    <a:pt x="5636" y="1284"/>
                  </a:cubicBezTo>
                  <a:cubicBezTo>
                    <a:pt x="5636" y="1279"/>
                    <a:pt x="5636" y="1274"/>
                    <a:pt x="5636" y="1269"/>
                  </a:cubicBezTo>
                  <a:lnTo>
                    <a:pt x="5636" y="1299"/>
                  </a:lnTo>
                  <a:cubicBezTo>
                    <a:pt x="5636" y="1294"/>
                    <a:pt x="5636" y="1289"/>
                    <a:pt x="5636" y="1284"/>
                  </a:cubicBezTo>
                  <a:lnTo>
                    <a:pt x="5636" y="1284"/>
                  </a:lnTo>
                  <a:cubicBezTo>
                    <a:pt x="5644" y="2014"/>
                    <a:pt x="6202" y="2568"/>
                    <a:pt x="6935" y="2568"/>
                  </a:cubicBezTo>
                  <a:lnTo>
                    <a:pt x="7348" y="2568"/>
                  </a:lnTo>
                  <a:cubicBezTo>
                    <a:pt x="7879" y="2627"/>
                    <a:pt x="7879" y="3394"/>
                    <a:pt x="7348" y="3453"/>
                  </a:cubicBezTo>
                  <a:lnTo>
                    <a:pt x="0" y="3453"/>
                  </a:lnTo>
                  <a:lnTo>
                    <a:pt x="0" y="4309"/>
                  </a:lnTo>
                  <a:lnTo>
                    <a:pt x="7348" y="4309"/>
                  </a:lnTo>
                  <a:cubicBezTo>
                    <a:pt x="8912" y="4132"/>
                    <a:pt x="8912" y="1889"/>
                    <a:pt x="7348" y="1712"/>
                  </a:cubicBezTo>
                  <a:lnTo>
                    <a:pt x="6935" y="1712"/>
                  </a:lnTo>
                  <a:cubicBezTo>
                    <a:pt x="6344" y="1712"/>
                    <a:pt x="6344" y="856"/>
                    <a:pt x="6935" y="856"/>
                  </a:cubicBezTo>
                  <a:lnTo>
                    <a:pt x="9502" y="856"/>
                  </a:lnTo>
                  <a:lnTo>
                    <a:pt x="95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27"/>
            <p:cNvSpPr/>
            <p:nvPr/>
          </p:nvSpPr>
          <p:spPr>
            <a:xfrm>
              <a:off x="1614625" y="1673775"/>
              <a:ext cx="62750" cy="55150"/>
            </a:xfrm>
            <a:custGeom>
              <a:rect b="b" l="l" r="r" t="t"/>
              <a:pathLst>
                <a:path extrusionOk="0" h="2206" w="2510">
                  <a:moveTo>
                    <a:pt x="836" y="0"/>
                  </a:moveTo>
                  <a:cubicBezTo>
                    <a:pt x="638" y="0"/>
                    <a:pt x="459" y="60"/>
                    <a:pt x="325" y="182"/>
                  </a:cubicBezTo>
                  <a:cubicBezTo>
                    <a:pt x="1" y="506"/>
                    <a:pt x="148" y="1214"/>
                    <a:pt x="650" y="1716"/>
                  </a:cubicBezTo>
                  <a:cubicBezTo>
                    <a:pt x="964" y="2030"/>
                    <a:pt x="1348" y="2206"/>
                    <a:pt x="1678" y="2206"/>
                  </a:cubicBezTo>
                  <a:cubicBezTo>
                    <a:pt x="1875" y="2206"/>
                    <a:pt x="2052" y="2143"/>
                    <a:pt x="2184" y="2011"/>
                  </a:cubicBezTo>
                  <a:cubicBezTo>
                    <a:pt x="2509" y="1686"/>
                    <a:pt x="2361" y="978"/>
                    <a:pt x="1860" y="477"/>
                  </a:cubicBezTo>
                  <a:cubicBezTo>
                    <a:pt x="1547" y="164"/>
                    <a:pt x="1165" y="0"/>
                    <a:pt x="8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27"/>
            <p:cNvSpPr/>
            <p:nvPr/>
          </p:nvSpPr>
          <p:spPr>
            <a:xfrm>
              <a:off x="1529800" y="1702650"/>
              <a:ext cx="115100" cy="115100"/>
            </a:xfrm>
            <a:custGeom>
              <a:rect b="b" l="l" r="r" t="t"/>
              <a:pathLst>
                <a:path extrusionOk="0" h="4604" w="4604">
                  <a:moveTo>
                    <a:pt x="2745" y="0"/>
                  </a:moveTo>
                  <a:lnTo>
                    <a:pt x="1" y="2774"/>
                  </a:lnTo>
                  <a:lnTo>
                    <a:pt x="1830" y="4603"/>
                  </a:lnTo>
                  <a:lnTo>
                    <a:pt x="4604" y="1859"/>
                  </a:lnTo>
                  <a:cubicBezTo>
                    <a:pt x="3689" y="1594"/>
                    <a:pt x="3010" y="915"/>
                    <a:pt x="27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27"/>
            <p:cNvSpPr/>
            <p:nvPr/>
          </p:nvSpPr>
          <p:spPr>
            <a:xfrm>
              <a:off x="1483325" y="1786750"/>
              <a:ext cx="76750" cy="76725"/>
            </a:xfrm>
            <a:custGeom>
              <a:rect b="b" l="l" r="r" t="t"/>
              <a:pathLst>
                <a:path extrusionOk="0" h="3069" w="3070">
                  <a:moveTo>
                    <a:pt x="1240" y="0"/>
                  </a:moveTo>
                  <a:lnTo>
                    <a:pt x="945" y="325"/>
                  </a:lnTo>
                  <a:lnTo>
                    <a:pt x="1" y="3069"/>
                  </a:lnTo>
                  <a:lnTo>
                    <a:pt x="2774" y="2154"/>
                  </a:lnTo>
                  <a:lnTo>
                    <a:pt x="3069" y="1859"/>
                  </a:lnTo>
                  <a:lnTo>
                    <a:pt x="12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27"/>
            <p:cNvSpPr/>
            <p:nvPr/>
          </p:nvSpPr>
          <p:spPr>
            <a:xfrm>
              <a:off x="1776200" y="1516200"/>
              <a:ext cx="58300" cy="55175"/>
            </a:xfrm>
            <a:custGeom>
              <a:rect b="b" l="l" r="r" t="t"/>
              <a:pathLst>
                <a:path extrusionOk="0" h="2207" w="2332">
                  <a:moveTo>
                    <a:pt x="915" y="0"/>
                  </a:moveTo>
                  <a:cubicBezTo>
                    <a:pt x="583" y="0"/>
                    <a:pt x="251" y="126"/>
                    <a:pt x="0" y="377"/>
                  </a:cubicBezTo>
                  <a:lnTo>
                    <a:pt x="1859" y="2206"/>
                  </a:lnTo>
                  <a:cubicBezTo>
                    <a:pt x="2331" y="1704"/>
                    <a:pt x="2331" y="878"/>
                    <a:pt x="1859" y="377"/>
                  </a:cubicBezTo>
                  <a:lnTo>
                    <a:pt x="1829" y="377"/>
                  </a:lnTo>
                  <a:cubicBezTo>
                    <a:pt x="1579" y="126"/>
                    <a:pt x="1247" y="0"/>
                    <a:pt x="9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27"/>
            <p:cNvSpPr/>
            <p:nvPr/>
          </p:nvSpPr>
          <p:spPr>
            <a:xfrm>
              <a:off x="1647825" y="1541100"/>
              <a:ext cx="197000" cy="175575"/>
            </a:xfrm>
            <a:custGeom>
              <a:rect b="b" l="l" r="r" t="t"/>
              <a:pathLst>
                <a:path extrusionOk="0" h="7023" w="7880">
                  <a:moveTo>
                    <a:pt x="4515" y="0"/>
                  </a:moveTo>
                  <a:lnTo>
                    <a:pt x="1" y="4515"/>
                  </a:lnTo>
                  <a:cubicBezTo>
                    <a:pt x="886" y="4751"/>
                    <a:pt x="1594" y="5459"/>
                    <a:pt x="1830" y="6344"/>
                  </a:cubicBezTo>
                  <a:lnTo>
                    <a:pt x="5725" y="2420"/>
                  </a:lnTo>
                  <a:lnTo>
                    <a:pt x="6640" y="3335"/>
                  </a:lnTo>
                  <a:lnTo>
                    <a:pt x="3601" y="6403"/>
                  </a:lnTo>
                  <a:lnTo>
                    <a:pt x="4220" y="7023"/>
                  </a:lnTo>
                  <a:lnTo>
                    <a:pt x="7879" y="3335"/>
                  </a:lnTo>
                  <a:lnTo>
                    <a:pt x="45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0" name="Google Shape;2220;p127"/>
          <p:cNvGrpSpPr/>
          <p:nvPr/>
        </p:nvGrpSpPr>
        <p:grpSpPr>
          <a:xfrm>
            <a:off x="1815228" y="2331087"/>
            <a:ext cx="291650" cy="448789"/>
            <a:chOff x="930050" y="1516025"/>
            <a:chExt cx="236825" cy="364425"/>
          </a:xfrm>
        </p:grpSpPr>
        <p:sp>
          <p:nvSpPr>
            <p:cNvPr id="2221" name="Google Shape;2221;p127"/>
            <p:cNvSpPr/>
            <p:nvPr/>
          </p:nvSpPr>
          <p:spPr>
            <a:xfrm>
              <a:off x="983925" y="1643625"/>
              <a:ext cx="129100" cy="97400"/>
            </a:xfrm>
            <a:custGeom>
              <a:rect b="b" l="l" r="r" t="t"/>
              <a:pathLst>
                <a:path extrusionOk="0" h="3896" w="5164">
                  <a:moveTo>
                    <a:pt x="0" y="1"/>
                  </a:moveTo>
                  <a:lnTo>
                    <a:pt x="0" y="1299"/>
                  </a:lnTo>
                  <a:cubicBezTo>
                    <a:pt x="0" y="2715"/>
                    <a:pt x="1151" y="3896"/>
                    <a:pt x="2567" y="3896"/>
                  </a:cubicBezTo>
                  <a:cubicBezTo>
                    <a:pt x="3984" y="3896"/>
                    <a:pt x="5164" y="2715"/>
                    <a:pt x="5164" y="1299"/>
                  </a:cubicBezTo>
                  <a:lnTo>
                    <a:pt x="51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27"/>
            <p:cNvSpPr/>
            <p:nvPr/>
          </p:nvSpPr>
          <p:spPr>
            <a:xfrm>
              <a:off x="930050" y="1516025"/>
              <a:ext cx="236825" cy="163775"/>
            </a:xfrm>
            <a:custGeom>
              <a:rect b="b" l="l" r="r" t="t"/>
              <a:pathLst>
                <a:path extrusionOk="0" h="6551" w="9473">
                  <a:moveTo>
                    <a:pt x="4722" y="0"/>
                  </a:moveTo>
                  <a:lnTo>
                    <a:pt x="1" y="2833"/>
                  </a:lnTo>
                  <a:lnTo>
                    <a:pt x="1417" y="3629"/>
                  </a:lnTo>
                  <a:cubicBezTo>
                    <a:pt x="1771" y="2449"/>
                    <a:pt x="2834" y="1682"/>
                    <a:pt x="4043" y="1682"/>
                  </a:cubicBezTo>
                  <a:lnTo>
                    <a:pt x="5401" y="1682"/>
                  </a:lnTo>
                  <a:cubicBezTo>
                    <a:pt x="6611" y="1682"/>
                    <a:pt x="7673" y="2449"/>
                    <a:pt x="8027" y="3600"/>
                  </a:cubicBezTo>
                  <a:lnTo>
                    <a:pt x="8027" y="6551"/>
                  </a:lnTo>
                  <a:lnTo>
                    <a:pt x="8883" y="6551"/>
                  </a:lnTo>
                  <a:lnTo>
                    <a:pt x="8883" y="3157"/>
                  </a:lnTo>
                  <a:lnTo>
                    <a:pt x="9473" y="2862"/>
                  </a:lnTo>
                  <a:lnTo>
                    <a:pt x="47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27"/>
            <p:cNvSpPr/>
            <p:nvPr/>
          </p:nvSpPr>
          <p:spPr>
            <a:xfrm>
              <a:off x="983925" y="1579450"/>
              <a:ext cx="128375" cy="42825"/>
            </a:xfrm>
            <a:custGeom>
              <a:rect b="b" l="l" r="r" t="t"/>
              <a:pathLst>
                <a:path extrusionOk="0" h="1713" w="5135">
                  <a:moveTo>
                    <a:pt x="1918" y="1"/>
                  </a:moveTo>
                  <a:cubicBezTo>
                    <a:pt x="915" y="1"/>
                    <a:pt x="118" y="738"/>
                    <a:pt x="0" y="1712"/>
                  </a:cubicBezTo>
                  <a:lnTo>
                    <a:pt x="5134" y="1712"/>
                  </a:lnTo>
                  <a:cubicBezTo>
                    <a:pt x="5046" y="738"/>
                    <a:pt x="4220" y="1"/>
                    <a:pt x="32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27"/>
            <p:cNvSpPr/>
            <p:nvPr/>
          </p:nvSpPr>
          <p:spPr>
            <a:xfrm>
              <a:off x="989075" y="1740675"/>
              <a:ext cx="118800" cy="60100"/>
            </a:xfrm>
            <a:custGeom>
              <a:rect b="b" l="l" r="r" t="t"/>
              <a:pathLst>
                <a:path extrusionOk="0" h="2404" w="4752">
                  <a:moveTo>
                    <a:pt x="237" y="1"/>
                  </a:moveTo>
                  <a:cubicBezTo>
                    <a:pt x="158" y="1"/>
                    <a:pt x="79" y="14"/>
                    <a:pt x="1" y="14"/>
                  </a:cubicBezTo>
                  <a:lnTo>
                    <a:pt x="2361" y="2404"/>
                  </a:lnTo>
                  <a:lnTo>
                    <a:pt x="4751" y="14"/>
                  </a:lnTo>
                  <a:cubicBezTo>
                    <a:pt x="4673" y="14"/>
                    <a:pt x="4581" y="1"/>
                    <a:pt x="4493" y="1"/>
                  </a:cubicBezTo>
                  <a:cubicBezTo>
                    <a:pt x="4450" y="1"/>
                    <a:pt x="4407" y="4"/>
                    <a:pt x="4368" y="14"/>
                  </a:cubicBezTo>
                  <a:lnTo>
                    <a:pt x="355" y="14"/>
                  </a:lnTo>
                  <a:cubicBezTo>
                    <a:pt x="315" y="4"/>
                    <a:pt x="276" y="1"/>
                    <a:pt x="2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27"/>
            <p:cNvSpPr/>
            <p:nvPr/>
          </p:nvSpPr>
          <p:spPr>
            <a:xfrm>
              <a:off x="1059150" y="1749125"/>
              <a:ext cx="84875" cy="94450"/>
            </a:xfrm>
            <a:custGeom>
              <a:rect b="b" l="l" r="r" t="t"/>
              <a:pathLst>
                <a:path extrusionOk="0" h="3778" w="3395">
                  <a:moveTo>
                    <a:pt x="2863" y="0"/>
                  </a:moveTo>
                  <a:lnTo>
                    <a:pt x="1" y="2863"/>
                  </a:lnTo>
                  <a:lnTo>
                    <a:pt x="1" y="3777"/>
                  </a:lnTo>
                  <a:lnTo>
                    <a:pt x="3394" y="384"/>
                  </a:lnTo>
                  <a:cubicBezTo>
                    <a:pt x="3217" y="236"/>
                    <a:pt x="3040" y="118"/>
                    <a:pt x="28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27"/>
            <p:cNvSpPr/>
            <p:nvPr/>
          </p:nvSpPr>
          <p:spPr>
            <a:xfrm>
              <a:off x="930050" y="1775675"/>
              <a:ext cx="107750" cy="104775"/>
            </a:xfrm>
            <a:custGeom>
              <a:rect b="b" l="l" r="r" t="t"/>
              <a:pathLst>
                <a:path extrusionOk="0" h="4191" w="4310">
                  <a:moveTo>
                    <a:pt x="355" y="1"/>
                  </a:moveTo>
                  <a:cubicBezTo>
                    <a:pt x="119" y="384"/>
                    <a:pt x="1" y="856"/>
                    <a:pt x="1" y="1328"/>
                  </a:cubicBezTo>
                  <a:lnTo>
                    <a:pt x="1" y="4191"/>
                  </a:lnTo>
                  <a:lnTo>
                    <a:pt x="4309" y="4191"/>
                  </a:lnTo>
                  <a:lnTo>
                    <a:pt x="4309" y="3925"/>
                  </a:lnTo>
                  <a:lnTo>
                    <a:pt x="3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27"/>
            <p:cNvSpPr/>
            <p:nvPr/>
          </p:nvSpPr>
          <p:spPr>
            <a:xfrm>
              <a:off x="952200" y="1749125"/>
              <a:ext cx="85600" cy="94450"/>
            </a:xfrm>
            <a:custGeom>
              <a:rect b="b" l="l" r="r" t="t"/>
              <a:pathLst>
                <a:path extrusionOk="0" h="3778" w="3424">
                  <a:moveTo>
                    <a:pt x="561" y="0"/>
                  </a:moveTo>
                  <a:cubicBezTo>
                    <a:pt x="354" y="89"/>
                    <a:pt x="177" y="207"/>
                    <a:pt x="0" y="354"/>
                  </a:cubicBezTo>
                  <a:lnTo>
                    <a:pt x="0" y="384"/>
                  </a:lnTo>
                  <a:lnTo>
                    <a:pt x="3423" y="3777"/>
                  </a:lnTo>
                  <a:lnTo>
                    <a:pt x="3423" y="2863"/>
                  </a:lnTo>
                  <a:lnTo>
                    <a:pt x="5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27"/>
            <p:cNvSpPr/>
            <p:nvPr/>
          </p:nvSpPr>
          <p:spPr>
            <a:xfrm>
              <a:off x="1059150" y="1775675"/>
              <a:ext cx="107000" cy="104775"/>
            </a:xfrm>
            <a:custGeom>
              <a:rect b="b" l="l" r="r" t="t"/>
              <a:pathLst>
                <a:path extrusionOk="0" h="4191" w="4280">
                  <a:moveTo>
                    <a:pt x="3925" y="1"/>
                  </a:moveTo>
                  <a:lnTo>
                    <a:pt x="1" y="3925"/>
                  </a:lnTo>
                  <a:lnTo>
                    <a:pt x="1" y="4191"/>
                  </a:lnTo>
                  <a:lnTo>
                    <a:pt x="4279" y="4191"/>
                  </a:lnTo>
                  <a:lnTo>
                    <a:pt x="4279" y="1328"/>
                  </a:lnTo>
                  <a:cubicBezTo>
                    <a:pt x="4279" y="856"/>
                    <a:pt x="4161" y="384"/>
                    <a:pt x="3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2" name="Shape 2232"/>
        <p:cNvGrpSpPr/>
        <p:nvPr/>
      </p:nvGrpSpPr>
      <p:grpSpPr>
        <a:xfrm>
          <a:off x="0" y="0"/>
          <a:ext cx="0" cy="0"/>
          <a:chOff x="0" y="0"/>
          <a:chExt cx="0" cy="0"/>
        </a:xfrm>
      </p:grpSpPr>
      <p:sp>
        <p:nvSpPr>
          <p:cNvPr id="2233" name="Google Shape;2233;p128"/>
          <p:cNvSpPr txBox="1"/>
          <p:nvPr>
            <p:ph idx="1" type="body"/>
          </p:nvPr>
        </p:nvSpPr>
        <p:spPr>
          <a:xfrm>
            <a:off x="7488000" y="2106700"/>
            <a:ext cx="2636700" cy="460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br>
              <a:rPr lang="en"/>
            </a:br>
            <a:endParaRPr/>
          </a:p>
          <a:p>
            <a:pPr indent="0" lvl="0" marL="0" rtl="0" algn="l">
              <a:spcBef>
                <a:spcPts val="0"/>
              </a:spcBef>
              <a:spcAft>
                <a:spcPts val="0"/>
              </a:spcAft>
              <a:buNone/>
            </a:pPr>
            <a:r>
              <a:rPr lang="en"/>
              <a:t>PHOTOS</a:t>
            </a:r>
            <a:endParaRPr/>
          </a:p>
          <a:p>
            <a:pPr indent="-330200" lvl="0" marL="457200" rtl="0" algn="l">
              <a:spcBef>
                <a:spcPts val="1000"/>
              </a:spcBef>
              <a:spcAft>
                <a:spcPts val="0"/>
              </a:spcAft>
              <a:buClr>
                <a:schemeClr val="lt1"/>
              </a:buClr>
              <a:buSzPts val="1600"/>
              <a:buFont typeface="Raleway"/>
              <a:buChar char="●"/>
            </a:pPr>
            <a:r>
              <a:rPr lang="en">
                <a:uFill>
                  <a:noFill/>
                </a:uFill>
                <a:hlinkClick r:id="rId3"/>
              </a:rPr>
              <a:t>Front view book pile</a:t>
            </a:r>
            <a:endParaRPr/>
          </a:p>
          <a:p>
            <a:pPr indent="-330200" lvl="0" marL="457200" rtl="0" algn="l">
              <a:spcBef>
                <a:spcPts val="0"/>
              </a:spcBef>
              <a:spcAft>
                <a:spcPts val="0"/>
              </a:spcAft>
              <a:buClr>
                <a:schemeClr val="lt1"/>
              </a:buClr>
              <a:buSzPts val="1600"/>
              <a:buFont typeface="Raleway"/>
              <a:buChar char="●"/>
            </a:pPr>
            <a:r>
              <a:rPr lang="en">
                <a:uFill>
                  <a:noFill/>
                </a:uFill>
                <a:hlinkClick r:id="rId4"/>
              </a:rPr>
              <a:t>Top view of books in circle with copy space</a:t>
            </a:r>
            <a:endParaRPr/>
          </a:p>
          <a:p>
            <a:pPr indent="-330200" lvl="0" marL="457200" rtl="0" algn="l">
              <a:spcBef>
                <a:spcPts val="0"/>
              </a:spcBef>
              <a:spcAft>
                <a:spcPts val="0"/>
              </a:spcAft>
              <a:buClr>
                <a:schemeClr val="lt1"/>
              </a:buClr>
              <a:buSzPts val="1600"/>
              <a:buFont typeface="Raleway"/>
              <a:buChar char="●"/>
            </a:pPr>
            <a:r>
              <a:rPr lang="en">
                <a:uFill>
                  <a:noFill/>
                </a:uFill>
                <a:hlinkClick r:id="rId5"/>
              </a:rPr>
              <a:t>Front view of stack of books</a:t>
            </a:r>
            <a:endParaRPr/>
          </a:p>
          <a:p>
            <a:pPr indent="-330200" lvl="0" marL="457200" rtl="0" algn="l">
              <a:spcBef>
                <a:spcPts val="0"/>
              </a:spcBef>
              <a:spcAft>
                <a:spcPts val="0"/>
              </a:spcAft>
              <a:buClr>
                <a:schemeClr val="lt1"/>
              </a:buClr>
              <a:buSzPts val="1600"/>
              <a:buFont typeface="Raleway"/>
              <a:buChar char="●"/>
            </a:pPr>
            <a:r>
              <a:rPr lang="en">
                <a:uFill>
                  <a:noFill/>
                </a:uFill>
                <a:hlinkClick r:id="rId6"/>
              </a:rPr>
              <a:t>Front view of three colored stacked books with copy space</a:t>
            </a:r>
            <a:endParaRPr/>
          </a:p>
        </p:txBody>
      </p:sp>
      <p:sp>
        <p:nvSpPr>
          <p:cNvPr id="2234" name="Google Shape;2234;p128"/>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grpSp>
        <p:nvGrpSpPr>
          <p:cNvPr id="2235" name="Google Shape;2235;p128"/>
          <p:cNvGrpSpPr/>
          <p:nvPr/>
        </p:nvGrpSpPr>
        <p:grpSpPr>
          <a:xfrm rot="5400000">
            <a:off x="4449591" y="1195815"/>
            <a:ext cx="1464165" cy="3170204"/>
            <a:chOff x="732916" y="1881412"/>
            <a:chExt cx="1829291" cy="3960774"/>
          </a:xfrm>
        </p:grpSpPr>
        <p:sp>
          <p:nvSpPr>
            <p:cNvPr id="2236" name="Google Shape;2236;p128"/>
            <p:cNvSpPr/>
            <p:nvPr/>
          </p:nvSpPr>
          <p:spPr>
            <a:xfrm rot="-272257">
              <a:off x="1401345" y="3040646"/>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28"/>
            <p:cNvSpPr/>
            <p:nvPr/>
          </p:nvSpPr>
          <p:spPr>
            <a:xfrm flipH="1" rot="-10527743">
              <a:off x="1401345" y="2458046"/>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28"/>
            <p:cNvSpPr/>
            <p:nvPr/>
          </p:nvSpPr>
          <p:spPr>
            <a:xfrm rot="5400000">
              <a:off x="911819" y="2533923"/>
              <a:ext cx="829203" cy="890941"/>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28"/>
            <p:cNvSpPr/>
            <p:nvPr/>
          </p:nvSpPr>
          <p:spPr>
            <a:xfrm flipH="1" rot="272257">
              <a:off x="752890" y="3038660"/>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28"/>
            <p:cNvSpPr/>
            <p:nvPr/>
          </p:nvSpPr>
          <p:spPr>
            <a:xfrm rot="10527743">
              <a:off x="752890" y="2456060"/>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28"/>
            <p:cNvSpPr/>
            <p:nvPr/>
          </p:nvSpPr>
          <p:spPr>
            <a:xfrm rot="-272257">
              <a:off x="1401345" y="4205252"/>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28"/>
            <p:cNvSpPr/>
            <p:nvPr/>
          </p:nvSpPr>
          <p:spPr>
            <a:xfrm flipH="1" rot="-10527743">
              <a:off x="1401345" y="3622652"/>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28"/>
            <p:cNvSpPr/>
            <p:nvPr/>
          </p:nvSpPr>
          <p:spPr>
            <a:xfrm rot="5400000">
              <a:off x="911819" y="3698529"/>
              <a:ext cx="829203" cy="890941"/>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28"/>
            <p:cNvSpPr/>
            <p:nvPr/>
          </p:nvSpPr>
          <p:spPr>
            <a:xfrm flipH="1" rot="272257">
              <a:off x="752890" y="4203265"/>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28"/>
            <p:cNvSpPr/>
            <p:nvPr/>
          </p:nvSpPr>
          <p:spPr>
            <a:xfrm rot="10527743">
              <a:off x="752890" y="3620665"/>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28"/>
            <p:cNvSpPr/>
            <p:nvPr/>
          </p:nvSpPr>
          <p:spPr>
            <a:xfrm rot="-272257">
              <a:off x="1401345" y="5369857"/>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28"/>
            <p:cNvSpPr/>
            <p:nvPr/>
          </p:nvSpPr>
          <p:spPr>
            <a:xfrm flipH="1" rot="-10527743">
              <a:off x="1401345" y="4787258"/>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28"/>
            <p:cNvSpPr/>
            <p:nvPr/>
          </p:nvSpPr>
          <p:spPr>
            <a:xfrm rot="5400000">
              <a:off x="911819" y="4863134"/>
              <a:ext cx="829203" cy="890941"/>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28"/>
            <p:cNvSpPr/>
            <p:nvPr/>
          </p:nvSpPr>
          <p:spPr>
            <a:xfrm flipH="1" rot="272257">
              <a:off x="752890" y="5367871"/>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28"/>
            <p:cNvSpPr/>
            <p:nvPr/>
          </p:nvSpPr>
          <p:spPr>
            <a:xfrm rot="10527743">
              <a:off x="752890" y="4785271"/>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28"/>
            <p:cNvSpPr/>
            <p:nvPr/>
          </p:nvSpPr>
          <p:spPr>
            <a:xfrm rot="-272257">
              <a:off x="2058245" y="2482209"/>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28"/>
            <p:cNvSpPr/>
            <p:nvPr/>
          </p:nvSpPr>
          <p:spPr>
            <a:xfrm flipH="1" rot="-10527743">
              <a:off x="2058245" y="1899609"/>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28"/>
            <p:cNvSpPr/>
            <p:nvPr/>
          </p:nvSpPr>
          <p:spPr>
            <a:xfrm rot="5400000">
              <a:off x="1568719" y="1975486"/>
              <a:ext cx="829203" cy="890941"/>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28"/>
            <p:cNvSpPr/>
            <p:nvPr/>
          </p:nvSpPr>
          <p:spPr>
            <a:xfrm rot="-272257">
              <a:off x="2058245" y="3646814"/>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28"/>
            <p:cNvSpPr/>
            <p:nvPr/>
          </p:nvSpPr>
          <p:spPr>
            <a:xfrm flipH="1" rot="-10527743">
              <a:off x="2058245" y="3064214"/>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28"/>
            <p:cNvSpPr/>
            <p:nvPr/>
          </p:nvSpPr>
          <p:spPr>
            <a:xfrm rot="5400000">
              <a:off x="1568719" y="3140091"/>
              <a:ext cx="829203" cy="890941"/>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28"/>
            <p:cNvSpPr/>
            <p:nvPr/>
          </p:nvSpPr>
          <p:spPr>
            <a:xfrm rot="-272257">
              <a:off x="2058245" y="4811420"/>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28"/>
            <p:cNvSpPr/>
            <p:nvPr/>
          </p:nvSpPr>
          <p:spPr>
            <a:xfrm flipH="1" rot="-10527743">
              <a:off x="2058245" y="4228820"/>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28"/>
            <p:cNvSpPr/>
            <p:nvPr/>
          </p:nvSpPr>
          <p:spPr>
            <a:xfrm rot="5400000">
              <a:off x="1568719" y="4304697"/>
              <a:ext cx="829203" cy="890941"/>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28"/>
            <p:cNvSpPr/>
            <p:nvPr/>
          </p:nvSpPr>
          <p:spPr>
            <a:xfrm rot="-272257">
              <a:off x="1401345" y="1899609"/>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1" name="Google Shape;2261;p128"/>
          <p:cNvGrpSpPr/>
          <p:nvPr/>
        </p:nvGrpSpPr>
        <p:grpSpPr>
          <a:xfrm rot="5400000">
            <a:off x="4892324" y="2850050"/>
            <a:ext cx="579000" cy="3170100"/>
            <a:chOff x="9484699" y="483679"/>
            <a:chExt cx="579000" cy="3170100"/>
          </a:xfrm>
        </p:grpSpPr>
        <p:sp>
          <p:nvSpPr>
            <p:cNvPr id="2262" name="Google Shape;2262;p128"/>
            <p:cNvSpPr/>
            <p:nvPr/>
          </p:nvSpPr>
          <p:spPr>
            <a:xfrm>
              <a:off x="9484699" y="2156600"/>
              <a:ext cx="579000" cy="5790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28"/>
            <p:cNvSpPr/>
            <p:nvPr/>
          </p:nvSpPr>
          <p:spPr>
            <a:xfrm>
              <a:off x="9484699" y="1403723"/>
              <a:ext cx="579000" cy="5790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28"/>
            <p:cNvSpPr/>
            <p:nvPr/>
          </p:nvSpPr>
          <p:spPr>
            <a:xfrm>
              <a:off x="9484699" y="2890259"/>
              <a:ext cx="579000" cy="5790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5" name="Google Shape;2265;p128"/>
            <p:cNvCxnSpPr/>
            <p:nvPr/>
          </p:nvCxnSpPr>
          <p:spPr>
            <a:xfrm>
              <a:off x="9764175" y="483679"/>
              <a:ext cx="9900" cy="3170100"/>
            </a:xfrm>
            <a:prstGeom prst="straightConnector1">
              <a:avLst/>
            </a:prstGeom>
            <a:noFill/>
            <a:ln cap="flat" cmpd="sng" w="19050">
              <a:solidFill>
                <a:srgbClr val="FFFFFF"/>
              </a:solidFill>
              <a:prstDash val="solid"/>
              <a:round/>
              <a:headEnd len="med" w="med" type="none"/>
              <a:tailEnd len="med" w="med" type="diamond"/>
            </a:ln>
          </p:spPr>
        </p:cxnSp>
        <p:sp>
          <p:nvSpPr>
            <p:cNvPr id="2266" name="Google Shape;2266;p128"/>
            <p:cNvSpPr/>
            <p:nvPr/>
          </p:nvSpPr>
          <p:spPr>
            <a:xfrm>
              <a:off x="9568073" y="1487097"/>
              <a:ext cx="412200" cy="412200"/>
            </a:xfrm>
            <a:prstGeom prst="diamond">
              <a:avLst/>
            </a:prstGeom>
            <a:solidFill>
              <a:srgbClr val="ECD3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28"/>
            <p:cNvSpPr/>
            <p:nvPr/>
          </p:nvSpPr>
          <p:spPr>
            <a:xfrm>
              <a:off x="9568073" y="2239975"/>
              <a:ext cx="412200" cy="412200"/>
            </a:xfrm>
            <a:prstGeom prst="diamond">
              <a:avLst/>
            </a:prstGeom>
            <a:solidFill>
              <a:srgbClr val="E28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28"/>
            <p:cNvSpPr/>
            <p:nvPr/>
          </p:nvSpPr>
          <p:spPr>
            <a:xfrm>
              <a:off x="9568073" y="2973633"/>
              <a:ext cx="412200" cy="412200"/>
            </a:xfrm>
            <a:prstGeom prst="diamond">
              <a:avLst/>
            </a:prstGeom>
            <a:solidFill>
              <a:srgbClr val="65B5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9" name="Google Shape;2269;p128"/>
          <p:cNvGrpSpPr/>
          <p:nvPr/>
        </p:nvGrpSpPr>
        <p:grpSpPr>
          <a:xfrm rot="5400000">
            <a:off x="4892324" y="3781300"/>
            <a:ext cx="579000" cy="3170100"/>
            <a:chOff x="9484699" y="483679"/>
            <a:chExt cx="579000" cy="3170100"/>
          </a:xfrm>
        </p:grpSpPr>
        <p:sp>
          <p:nvSpPr>
            <p:cNvPr id="2270" name="Google Shape;2270;p128"/>
            <p:cNvSpPr/>
            <p:nvPr/>
          </p:nvSpPr>
          <p:spPr>
            <a:xfrm>
              <a:off x="9484699" y="2156600"/>
              <a:ext cx="579000" cy="5790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28"/>
            <p:cNvSpPr/>
            <p:nvPr/>
          </p:nvSpPr>
          <p:spPr>
            <a:xfrm>
              <a:off x="9484699" y="2890259"/>
              <a:ext cx="579000" cy="5790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2" name="Google Shape;2272;p128"/>
            <p:cNvCxnSpPr/>
            <p:nvPr/>
          </p:nvCxnSpPr>
          <p:spPr>
            <a:xfrm>
              <a:off x="9764175" y="483679"/>
              <a:ext cx="9900" cy="3170100"/>
            </a:xfrm>
            <a:prstGeom prst="straightConnector1">
              <a:avLst/>
            </a:prstGeom>
            <a:noFill/>
            <a:ln cap="flat" cmpd="sng" w="19050">
              <a:solidFill>
                <a:srgbClr val="FFFFFF"/>
              </a:solidFill>
              <a:prstDash val="solid"/>
              <a:round/>
              <a:headEnd len="med" w="med" type="none"/>
              <a:tailEnd len="med" w="med" type="diamond"/>
            </a:ln>
          </p:spPr>
        </p:cxnSp>
        <p:sp>
          <p:nvSpPr>
            <p:cNvPr id="2273" name="Google Shape;2273;p128"/>
            <p:cNvSpPr/>
            <p:nvPr/>
          </p:nvSpPr>
          <p:spPr>
            <a:xfrm>
              <a:off x="9568073" y="2239975"/>
              <a:ext cx="412200" cy="412200"/>
            </a:xfrm>
            <a:prstGeom prst="diamond">
              <a:avLst/>
            </a:prstGeom>
            <a:solidFill>
              <a:srgbClr val="E28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28"/>
            <p:cNvSpPr/>
            <p:nvPr/>
          </p:nvSpPr>
          <p:spPr>
            <a:xfrm>
              <a:off x="9568073" y="2973633"/>
              <a:ext cx="412200" cy="412200"/>
            </a:xfrm>
            <a:prstGeom prst="diamond">
              <a:avLst/>
            </a:prstGeom>
            <a:solidFill>
              <a:srgbClr val="65B5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5" name="Google Shape;2275;p128"/>
          <p:cNvGrpSpPr/>
          <p:nvPr/>
        </p:nvGrpSpPr>
        <p:grpSpPr>
          <a:xfrm rot="5400000">
            <a:off x="4892324" y="4712550"/>
            <a:ext cx="579000" cy="3170100"/>
            <a:chOff x="9484699" y="483679"/>
            <a:chExt cx="579000" cy="3170100"/>
          </a:xfrm>
        </p:grpSpPr>
        <p:sp>
          <p:nvSpPr>
            <p:cNvPr id="2276" name="Google Shape;2276;p128"/>
            <p:cNvSpPr/>
            <p:nvPr/>
          </p:nvSpPr>
          <p:spPr>
            <a:xfrm>
              <a:off x="9484699" y="2890259"/>
              <a:ext cx="579000" cy="5790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7" name="Google Shape;2277;p128"/>
            <p:cNvCxnSpPr/>
            <p:nvPr/>
          </p:nvCxnSpPr>
          <p:spPr>
            <a:xfrm>
              <a:off x="9764175" y="483679"/>
              <a:ext cx="9900" cy="3170100"/>
            </a:xfrm>
            <a:prstGeom prst="straightConnector1">
              <a:avLst/>
            </a:prstGeom>
            <a:noFill/>
            <a:ln cap="flat" cmpd="sng" w="19050">
              <a:solidFill>
                <a:srgbClr val="FFFFFF"/>
              </a:solidFill>
              <a:prstDash val="solid"/>
              <a:round/>
              <a:headEnd len="med" w="med" type="none"/>
              <a:tailEnd len="med" w="med" type="diamond"/>
            </a:ln>
          </p:spPr>
        </p:cxnSp>
        <p:sp>
          <p:nvSpPr>
            <p:cNvPr id="2278" name="Google Shape;2278;p128"/>
            <p:cNvSpPr/>
            <p:nvPr/>
          </p:nvSpPr>
          <p:spPr>
            <a:xfrm>
              <a:off x="9568073" y="2973633"/>
              <a:ext cx="412200" cy="412200"/>
            </a:xfrm>
            <a:prstGeom prst="diamond">
              <a:avLst/>
            </a:prstGeom>
            <a:solidFill>
              <a:srgbClr val="65B5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9" name="Google Shape;2279;p128"/>
          <p:cNvGrpSpPr/>
          <p:nvPr/>
        </p:nvGrpSpPr>
        <p:grpSpPr>
          <a:xfrm>
            <a:off x="1171866" y="2030762"/>
            <a:ext cx="1096191" cy="4545339"/>
            <a:chOff x="-603534" y="1966637"/>
            <a:chExt cx="1096191" cy="4545339"/>
          </a:xfrm>
        </p:grpSpPr>
        <p:sp>
          <p:nvSpPr>
            <p:cNvPr id="2280" name="Google Shape;2280;p128"/>
            <p:cNvSpPr/>
            <p:nvPr/>
          </p:nvSpPr>
          <p:spPr>
            <a:xfrm rot="-272257">
              <a:off x="-11305" y="3125871"/>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28"/>
            <p:cNvSpPr/>
            <p:nvPr/>
          </p:nvSpPr>
          <p:spPr>
            <a:xfrm flipH="1" rot="-10527743">
              <a:off x="-11305" y="2543271"/>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28"/>
            <p:cNvSpPr/>
            <p:nvPr/>
          </p:nvSpPr>
          <p:spPr>
            <a:xfrm flipH="1" rot="272257">
              <a:off x="-583560" y="3123885"/>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28"/>
            <p:cNvSpPr/>
            <p:nvPr/>
          </p:nvSpPr>
          <p:spPr>
            <a:xfrm rot="10527743">
              <a:off x="-583560" y="2541285"/>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28"/>
            <p:cNvSpPr/>
            <p:nvPr/>
          </p:nvSpPr>
          <p:spPr>
            <a:xfrm rot="-272257">
              <a:off x="-11305" y="4290477"/>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28"/>
            <p:cNvSpPr/>
            <p:nvPr/>
          </p:nvSpPr>
          <p:spPr>
            <a:xfrm flipH="1" rot="-10527743">
              <a:off x="-11305" y="3707877"/>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28"/>
            <p:cNvSpPr/>
            <p:nvPr/>
          </p:nvSpPr>
          <p:spPr>
            <a:xfrm flipH="1" rot="272257">
              <a:off x="-583560" y="4288490"/>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28"/>
            <p:cNvSpPr/>
            <p:nvPr/>
          </p:nvSpPr>
          <p:spPr>
            <a:xfrm rot="10527743">
              <a:off x="-583560" y="3705890"/>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28"/>
            <p:cNvSpPr/>
            <p:nvPr/>
          </p:nvSpPr>
          <p:spPr>
            <a:xfrm rot="-272257">
              <a:off x="-11305" y="5455082"/>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28"/>
            <p:cNvSpPr/>
            <p:nvPr/>
          </p:nvSpPr>
          <p:spPr>
            <a:xfrm flipH="1" rot="-10527743">
              <a:off x="-11305" y="4872483"/>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28"/>
            <p:cNvSpPr/>
            <p:nvPr/>
          </p:nvSpPr>
          <p:spPr>
            <a:xfrm flipH="1" rot="272257">
              <a:off x="-583560" y="5453096"/>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28"/>
            <p:cNvSpPr/>
            <p:nvPr/>
          </p:nvSpPr>
          <p:spPr>
            <a:xfrm rot="10527743">
              <a:off x="-583560" y="4870496"/>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28"/>
            <p:cNvSpPr/>
            <p:nvPr/>
          </p:nvSpPr>
          <p:spPr>
            <a:xfrm rot="-272257">
              <a:off x="-11305" y="1984834"/>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28"/>
            <p:cNvSpPr/>
            <p:nvPr/>
          </p:nvSpPr>
          <p:spPr>
            <a:xfrm flipH="1" rot="272257">
              <a:off x="-583560" y="1996908"/>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28"/>
            <p:cNvSpPr/>
            <p:nvPr/>
          </p:nvSpPr>
          <p:spPr>
            <a:xfrm flipH="1" rot="-10527743">
              <a:off x="-11305" y="6039646"/>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28"/>
            <p:cNvSpPr/>
            <p:nvPr/>
          </p:nvSpPr>
          <p:spPr>
            <a:xfrm rot="10527743">
              <a:off x="-583560" y="6037660"/>
              <a:ext cx="483989" cy="454133"/>
            </a:xfrm>
            <a:custGeom>
              <a:rect b="b" l="l" r="r" t="t"/>
              <a:pathLst>
                <a:path extrusionOk="0" h="32268" w="32042">
                  <a:moveTo>
                    <a:pt x="32042" y="0"/>
                  </a:moveTo>
                  <a:lnTo>
                    <a:pt x="32042" y="0"/>
                  </a:lnTo>
                  <a:cubicBezTo>
                    <a:pt x="14366" y="226"/>
                    <a:pt x="75" y="14592"/>
                    <a:pt x="0" y="32268"/>
                  </a:cubicBezTo>
                  <a:cubicBezTo>
                    <a:pt x="17676" y="32042"/>
                    <a:pt x="31966" y="17751"/>
                    <a:pt x="32042"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9" name="Shape 2299"/>
        <p:cNvGrpSpPr/>
        <p:nvPr/>
      </p:nvGrpSpPr>
      <p:grpSpPr>
        <a:xfrm>
          <a:off x="0" y="0"/>
          <a:ext cx="0" cy="0"/>
          <a:chOff x="0" y="0"/>
          <a:chExt cx="0" cy="0"/>
        </a:xfrm>
      </p:grpSpPr>
      <p:cxnSp>
        <p:nvCxnSpPr>
          <p:cNvPr id="2300" name="Google Shape;2300;p129"/>
          <p:cNvCxnSpPr/>
          <p:nvPr/>
        </p:nvCxnSpPr>
        <p:spPr>
          <a:xfrm>
            <a:off x="365349" y="1356288"/>
            <a:ext cx="3585300" cy="0"/>
          </a:xfrm>
          <a:prstGeom prst="straightConnector1">
            <a:avLst/>
          </a:prstGeom>
          <a:noFill/>
          <a:ln cap="flat" cmpd="sng" w="19050">
            <a:solidFill>
              <a:schemeClr val="lt1"/>
            </a:solidFill>
            <a:prstDash val="solid"/>
            <a:round/>
            <a:headEnd len="med" w="med" type="none"/>
            <a:tailEnd len="med" w="med" type="diamond"/>
          </a:ln>
        </p:spPr>
      </p:cxnSp>
      <p:sp>
        <p:nvSpPr>
          <p:cNvPr id="2301" name="Google Shape;2301;p129"/>
          <p:cNvSpPr/>
          <p:nvPr/>
        </p:nvSpPr>
        <p:spPr>
          <a:xfrm flipH="1">
            <a:off x="-644580" y="720795"/>
            <a:ext cx="1259886" cy="1259886"/>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29"/>
          <p:cNvSpPr txBox="1"/>
          <p:nvPr>
            <p:ph type="title"/>
          </p:nvPr>
        </p:nvSpPr>
        <p:spPr>
          <a:xfrm>
            <a:off x="653400" y="644400"/>
            <a:ext cx="32715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INFOGRAPHICS</a:t>
            </a:r>
            <a:endParaRPr/>
          </a:p>
        </p:txBody>
      </p:sp>
      <p:grpSp>
        <p:nvGrpSpPr>
          <p:cNvPr id="2303" name="Google Shape;2303;p129"/>
          <p:cNvGrpSpPr/>
          <p:nvPr/>
        </p:nvGrpSpPr>
        <p:grpSpPr>
          <a:xfrm>
            <a:off x="7605275" y="590558"/>
            <a:ext cx="2588400" cy="6255367"/>
            <a:chOff x="7605275" y="590558"/>
            <a:chExt cx="2588400" cy="6255367"/>
          </a:xfrm>
        </p:grpSpPr>
        <p:sp>
          <p:nvSpPr>
            <p:cNvPr id="2304" name="Google Shape;2304;p129"/>
            <p:cNvSpPr txBox="1"/>
            <p:nvPr/>
          </p:nvSpPr>
          <p:spPr>
            <a:xfrm>
              <a:off x="7621996" y="834488"/>
              <a:ext cx="2570400" cy="77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Raleway"/>
                  <a:ea typeface="Raleway"/>
                  <a:cs typeface="Raleway"/>
                  <a:sym typeface="Raleway"/>
                </a:rPr>
                <a:t>Despite being red, Mars is actually a cold place. It's full of iron oxide dust</a:t>
              </a:r>
              <a:endParaRPr sz="1300">
                <a:solidFill>
                  <a:schemeClr val="lt1"/>
                </a:solidFill>
                <a:latin typeface="Raleway"/>
                <a:ea typeface="Raleway"/>
                <a:cs typeface="Raleway"/>
                <a:sym typeface="Raleway"/>
              </a:endParaRPr>
            </a:p>
          </p:txBody>
        </p:sp>
        <p:sp>
          <p:nvSpPr>
            <p:cNvPr id="2305" name="Google Shape;2305;p129"/>
            <p:cNvSpPr txBox="1"/>
            <p:nvPr/>
          </p:nvSpPr>
          <p:spPr>
            <a:xfrm>
              <a:off x="7605275" y="590558"/>
              <a:ext cx="2588400" cy="3816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1800">
                  <a:solidFill>
                    <a:schemeClr val="lt1"/>
                  </a:solidFill>
                  <a:latin typeface="Alice"/>
                  <a:ea typeface="Alice"/>
                  <a:cs typeface="Alice"/>
                  <a:sym typeface="Alice"/>
                </a:rPr>
                <a:t>MYTH AND REALITY</a:t>
              </a:r>
              <a:endParaRPr sz="1800">
                <a:solidFill>
                  <a:schemeClr val="lt1"/>
                </a:solidFill>
                <a:latin typeface="Alice"/>
                <a:ea typeface="Alice"/>
                <a:cs typeface="Alice"/>
                <a:sym typeface="Alice"/>
              </a:endParaRPr>
            </a:p>
          </p:txBody>
        </p:sp>
        <p:sp>
          <p:nvSpPr>
            <p:cNvPr id="2306" name="Google Shape;2306;p129"/>
            <p:cNvSpPr/>
            <p:nvPr/>
          </p:nvSpPr>
          <p:spPr>
            <a:xfrm>
              <a:off x="7770525" y="1776350"/>
              <a:ext cx="2199600" cy="594000"/>
            </a:xfrm>
            <a:prstGeom prst="wedgeRoundRectCallout">
              <a:avLst>
                <a:gd fmla="val 65476" name="adj1"/>
                <a:gd fmla="val -47470" name="adj2"/>
                <a:gd fmla="val 0" name="adj3"/>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Is it Mercury the closest planet to the Sun?</a:t>
              </a:r>
              <a:endParaRPr>
                <a:solidFill>
                  <a:schemeClr val="lt1"/>
                </a:solidFill>
                <a:latin typeface="Raleway"/>
                <a:ea typeface="Raleway"/>
                <a:cs typeface="Raleway"/>
                <a:sym typeface="Raleway"/>
              </a:endParaRPr>
            </a:p>
          </p:txBody>
        </p:sp>
        <p:sp>
          <p:nvSpPr>
            <p:cNvPr id="2307" name="Google Shape;2307;p129"/>
            <p:cNvSpPr/>
            <p:nvPr/>
          </p:nvSpPr>
          <p:spPr>
            <a:xfrm flipH="1">
              <a:off x="8017925" y="2687125"/>
              <a:ext cx="1860300" cy="594000"/>
            </a:xfrm>
            <a:prstGeom prst="wedgeRoundRectCallout">
              <a:avLst>
                <a:gd fmla="val 65063" name="adj1"/>
                <a:gd fmla="val -46203" name="adj2"/>
                <a:gd fmla="val 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a:ea typeface="Raleway"/>
                  <a:cs typeface="Raleway"/>
                  <a:sym typeface="Raleway"/>
                </a:rPr>
                <a:t>Yes, it is</a:t>
              </a:r>
              <a:endParaRPr>
                <a:solidFill>
                  <a:schemeClr val="dk1"/>
                </a:solidFill>
                <a:latin typeface="Raleway"/>
                <a:ea typeface="Raleway"/>
                <a:cs typeface="Raleway"/>
                <a:sym typeface="Raleway"/>
              </a:endParaRPr>
            </a:p>
          </p:txBody>
        </p:sp>
        <p:sp>
          <p:nvSpPr>
            <p:cNvPr id="2308" name="Google Shape;2308;p129"/>
            <p:cNvSpPr/>
            <p:nvPr/>
          </p:nvSpPr>
          <p:spPr>
            <a:xfrm>
              <a:off x="9393863" y="2660125"/>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9" name="Google Shape;2309;p129"/>
            <p:cNvGrpSpPr/>
            <p:nvPr/>
          </p:nvGrpSpPr>
          <p:grpSpPr>
            <a:xfrm>
              <a:off x="9557493" y="2756250"/>
              <a:ext cx="320740" cy="356395"/>
              <a:chOff x="3300325" y="249875"/>
              <a:chExt cx="433725" cy="480900"/>
            </a:xfrm>
          </p:grpSpPr>
          <p:sp>
            <p:nvSpPr>
              <p:cNvPr id="2310" name="Google Shape;2310;p12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11" name="Google Shape;2311;p12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12" name="Google Shape;2312;p12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13" name="Google Shape;2313;p12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14" name="Google Shape;2314;p12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15" name="Google Shape;2315;p12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316" name="Google Shape;2316;p129"/>
            <p:cNvSpPr/>
            <p:nvPr/>
          </p:nvSpPr>
          <p:spPr>
            <a:xfrm>
              <a:off x="7770525" y="3545250"/>
              <a:ext cx="2199600" cy="594000"/>
            </a:xfrm>
            <a:prstGeom prst="wedgeRoundRectCallout">
              <a:avLst>
                <a:gd fmla="val 65476" name="adj1"/>
                <a:gd fmla="val -47470" name="adj2"/>
                <a:gd fmla="val 0" name="adj3"/>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Is it Venus the first planet from the Sun?</a:t>
              </a:r>
              <a:endParaRPr>
                <a:solidFill>
                  <a:schemeClr val="lt1"/>
                </a:solidFill>
                <a:latin typeface="Raleway"/>
                <a:ea typeface="Raleway"/>
                <a:cs typeface="Raleway"/>
                <a:sym typeface="Raleway"/>
              </a:endParaRPr>
            </a:p>
          </p:txBody>
        </p:sp>
        <p:sp>
          <p:nvSpPr>
            <p:cNvPr id="2317" name="Google Shape;2317;p129"/>
            <p:cNvSpPr/>
            <p:nvPr/>
          </p:nvSpPr>
          <p:spPr>
            <a:xfrm flipH="1">
              <a:off x="8017925" y="4456025"/>
              <a:ext cx="1860300" cy="594000"/>
            </a:xfrm>
            <a:prstGeom prst="wedgeRoundRectCallout">
              <a:avLst>
                <a:gd fmla="val 65063" name="adj1"/>
                <a:gd fmla="val -46203"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a:ea typeface="Raleway"/>
                  <a:cs typeface="Raleway"/>
                  <a:sym typeface="Raleway"/>
                </a:rPr>
                <a:t>No, it isn't</a:t>
              </a:r>
              <a:endParaRPr>
                <a:solidFill>
                  <a:schemeClr val="dk1"/>
                </a:solidFill>
                <a:latin typeface="Raleway"/>
                <a:ea typeface="Raleway"/>
                <a:cs typeface="Raleway"/>
                <a:sym typeface="Raleway"/>
              </a:endParaRPr>
            </a:p>
          </p:txBody>
        </p:sp>
        <p:sp>
          <p:nvSpPr>
            <p:cNvPr id="2318" name="Google Shape;2318;p129"/>
            <p:cNvSpPr/>
            <p:nvPr/>
          </p:nvSpPr>
          <p:spPr>
            <a:xfrm>
              <a:off x="9393863" y="4429025"/>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9" name="Google Shape;2319;p129"/>
            <p:cNvGrpSpPr/>
            <p:nvPr/>
          </p:nvGrpSpPr>
          <p:grpSpPr>
            <a:xfrm flipH="1" rot="10800000">
              <a:off x="9557493" y="4607638"/>
              <a:ext cx="320740" cy="356395"/>
              <a:chOff x="3300325" y="249875"/>
              <a:chExt cx="433725" cy="480900"/>
            </a:xfrm>
          </p:grpSpPr>
          <p:sp>
            <p:nvSpPr>
              <p:cNvPr id="2320" name="Google Shape;2320;p12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21" name="Google Shape;2321;p12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22" name="Google Shape;2322;p12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23" name="Google Shape;2323;p12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24" name="Google Shape;2324;p12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25" name="Google Shape;2325;p12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326" name="Google Shape;2326;p129"/>
            <p:cNvSpPr/>
            <p:nvPr/>
          </p:nvSpPr>
          <p:spPr>
            <a:xfrm>
              <a:off x="7770525" y="5314150"/>
              <a:ext cx="2199600" cy="594000"/>
            </a:xfrm>
            <a:prstGeom prst="wedgeRoundRectCallout">
              <a:avLst>
                <a:gd fmla="val 65476" name="adj1"/>
                <a:gd fmla="val -47470" name="adj2"/>
                <a:gd fmla="val 0" name="adj3"/>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Is it Earth the second planet from the Sun?</a:t>
              </a:r>
              <a:endParaRPr>
                <a:solidFill>
                  <a:schemeClr val="lt1"/>
                </a:solidFill>
                <a:latin typeface="Raleway"/>
                <a:ea typeface="Raleway"/>
                <a:cs typeface="Raleway"/>
                <a:sym typeface="Raleway"/>
              </a:endParaRPr>
            </a:p>
          </p:txBody>
        </p:sp>
        <p:sp>
          <p:nvSpPr>
            <p:cNvPr id="2327" name="Google Shape;2327;p129"/>
            <p:cNvSpPr/>
            <p:nvPr/>
          </p:nvSpPr>
          <p:spPr>
            <a:xfrm flipH="1">
              <a:off x="8017925" y="6224925"/>
              <a:ext cx="1860300" cy="594000"/>
            </a:xfrm>
            <a:prstGeom prst="wedgeRoundRectCallout">
              <a:avLst>
                <a:gd fmla="val 65063" name="adj1"/>
                <a:gd fmla="val -46203"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a:ea typeface="Raleway"/>
                  <a:cs typeface="Raleway"/>
                  <a:sym typeface="Raleway"/>
                </a:rPr>
                <a:t>No, it isn't</a:t>
              </a:r>
              <a:endParaRPr>
                <a:solidFill>
                  <a:schemeClr val="dk1"/>
                </a:solidFill>
                <a:latin typeface="Raleway"/>
                <a:ea typeface="Raleway"/>
                <a:cs typeface="Raleway"/>
                <a:sym typeface="Raleway"/>
              </a:endParaRPr>
            </a:p>
          </p:txBody>
        </p:sp>
        <p:sp>
          <p:nvSpPr>
            <p:cNvPr id="2328" name="Google Shape;2328;p129"/>
            <p:cNvSpPr/>
            <p:nvPr/>
          </p:nvSpPr>
          <p:spPr>
            <a:xfrm>
              <a:off x="9393863" y="6197925"/>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9" name="Google Shape;2329;p129"/>
            <p:cNvGrpSpPr/>
            <p:nvPr/>
          </p:nvGrpSpPr>
          <p:grpSpPr>
            <a:xfrm flipH="1" rot="10800000">
              <a:off x="9557493" y="6362057"/>
              <a:ext cx="320740" cy="356395"/>
              <a:chOff x="3300325" y="249875"/>
              <a:chExt cx="433725" cy="480900"/>
            </a:xfrm>
          </p:grpSpPr>
          <p:sp>
            <p:nvSpPr>
              <p:cNvPr id="2330" name="Google Shape;2330;p12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31" name="Google Shape;2331;p12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32" name="Google Shape;2332;p12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33" name="Google Shape;2333;p12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34" name="Google Shape;2334;p12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35" name="Google Shape;2335;p12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grpSp>
        <p:nvGrpSpPr>
          <p:cNvPr id="2336" name="Google Shape;2336;p129"/>
          <p:cNvGrpSpPr/>
          <p:nvPr/>
        </p:nvGrpSpPr>
        <p:grpSpPr>
          <a:xfrm>
            <a:off x="531925" y="1696570"/>
            <a:ext cx="2678369" cy="3859492"/>
            <a:chOff x="531925" y="1696570"/>
            <a:chExt cx="2678369" cy="3859492"/>
          </a:xfrm>
        </p:grpSpPr>
        <p:sp>
          <p:nvSpPr>
            <p:cNvPr id="2337" name="Google Shape;2337;p129"/>
            <p:cNvSpPr txBox="1"/>
            <p:nvPr/>
          </p:nvSpPr>
          <p:spPr>
            <a:xfrm>
              <a:off x="538975" y="1939575"/>
              <a:ext cx="2588400" cy="3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Raleway"/>
                  <a:ea typeface="Raleway"/>
                  <a:cs typeface="Raleway"/>
                  <a:sym typeface="Raleway"/>
                </a:rPr>
                <a:t>Mars is full of iron oxide dust</a:t>
              </a:r>
              <a:endParaRPr sz="1300">
                <a:solidFill>
                  <a:schemeClr val="lt1"/>
                </a:solidFill>
                <a:latin typeface="Raleway"/>
                <a:ea typeface="Raleway"/>
                <a:cs typeface="Raleway"/>
                <a:sym typeface="Raleway"/>
              </a:endParaRPr>
            </a:p>
          </p:txBody>
        </p:sp>
        <p:sp>
          <p:nvSpPr>
            <p:cNvPr id="2338" name="Google Shape;2338;p129"/>
            <p:cNvSpPr txBox="1"/>
            <p:nvPr/>
          </p:nvSpPr>
          <p:spPr>
            <a:xfrm>
              <a:off x="531925" y="1696570"/>
              <a:ext cx="2588400" cy="3816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1800">
                  <a:solidFill>
                    <a:schemeClr val="lt1"/>
                  </a:solidFill>
                  <a:latin typeface="Alice"/>
                  <a:ea typeface="Alice"/>
                  <a:cs typeface="Alice"/>
                  <a:sym typeface="Alice"/>
                </a:rPr>
                <a:t>PERCENTAGES</a:t>
              </a:r>
              <a:endParaRPr sz="1800">
                <a:solidFill>
                  <a:schemeClr val="lt1"/>
                </a:solidFill>
                <a:latin typeface="Alice"/>
                <a:ea typeface="Alice"/>
                <a:cs typeface="Alice"/>
                <a:sym typeface="Alice"/>
              </a:endParaRPr>
            </a:p>
          </p:txBody>
        </p:sp>
        <p:sp>
          <p:nvSpPr>
            <p:cNvPr id="2339" name="Google Shape;2339;p129"/>
            <p:cNvSpPr/>
            <p:nvPr/>
          </p:nvSpPr>
          <p:spPr>
            <a:xfrm>
              <a:off x="1373625" y="2890450"/>
              <a:ext cx="1471200" cy="18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0" name="Google Shape;2340;p129"/>
            <p:cNvCxnSpPr>
              <a:stCxn id="2341" idx="0"/>
            </p:cNvCxnSpPr>
            <p:nvPr/>
          </p:nvCxnSpPr>
          <p:spPr>
            <a:xfrm>
              <a:off x="1389294" y="2984513"/>
              <a:ext cx="1821000" cy="0"/>
            </a:xfrm>
            <a:prstGeom prst="straightConnector1">
              <a:avLst/>
            </a:prstGeom>
            <a:noFill/>
            <a:ln cap="flat" cmpd="sng" w="19050">
              <a:solidFill>
                <a:schemeClr val="lt1"/>
              </a:solidFill>
              <a:prstDash val="solid"/>
              <a:round/>
              <a:headEnd len="med" w="med" type="none"/>
              <a:tailEnd len="med" w="med" type="diamond"/>
            </a:ln>
          </p:spPr>
        </p:cxnSp>
        <p:sp>
          <p:nvSpPr>
            <p:cNvPr id="2341" name="Google Shape;2341;p129"/>
            <p:cNvSpPr/>
            <p:nvPr/>
          </p:nvSpPr>
          <p:spPr>
            <a:xfrm rot="5400000">
              <a:off x="741294" y="2660513"/>
              <a:ext cx="648000" cy="648000"/>
            </a:xfrm>
            <a:prstGeom prst="ellipse">
              <a:avLst/>
            </a:pr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29"/>
            <p:cNvSpPr txBox="1"/>
            <p:nvPr/>
          </p:nvSpPr>
          <p:spPr>
            <a:xfrm>
              <a:off x="1415850" y="2508125"/>
              <a:ext cx="988800" cy="29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lice"/>
                  <a:ea typeface="Alice"/>
                  <a:cs typeface="Alice"/>
                  <a:sym typeface="Alice"/>
                </a:rPr>
                <a:t>SATURN</a:t>
              </a:r>
              <a:endParaRPr sz="1600">
                <a:solidFill>
                  <a:schemeClr val="lt1"/>
                </a:solidFill>
                <a:latin typeface="Alice"/>
                <a:ea typeface="Alice"/>
                <a:cs typeface="Alice"/>
                <a:sym typeface="Alice"/>
              </a:endParaRPr>
            </a:p>
          </p:txBody>
        </p:sp>
        <p:sp>
          <p:nvSpPr>
            <p:cNvPr id="2343" name="Google Shape;2343;p129"/>
            <p:cNvSpPr txBox="1"/>
            <p:nvPr/>
          </p:nvSpPr>
          <p:spPr>
            <a:xfrm>
              <a:off x="716493" y="2834675"/>
              <a:ext cx="697500" cy="2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Alice"/>
                  <a:ea typeface="Alice"/>
                  <a:cs typeface="Alice"/>
                  <a:sym typeface="Alice"/>
                </a:rPr>
                <a:t>85%</a:t>
              </a:r>
              <a:endParaRPr sz="1900">
                <a:solidFill>
                  <a:schemeClr val="dk1"/>
                </a:solidFill>
                <a:latin typeface="Alice"/>
                <a:ea typeface="Alice"/>
                <a:cs typeface="Alice"/>
                <a:sym typeface="Alice"/>
              </a:endParaRPr>
            </a:p>
          </p:txBody>
        </p:sp>
        <p:sp>
          <p:nvSpPr>
            <p:cNvPr id="2344" name="Google Shape;2344;p129"/>
            <p:cNvSpPr/>
            <p:nvPr/>
          </p:nvSpPr>
          <p:spPr>
            <a:xfrm>
              <a:off x="1373625" y="4014225"/>
              <a:ext cx="528900" cy="188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5" name="Google Shape;2345;p129"/>
            <p:cNvCxnSpPr>
              <a:stCxn id="2346" idx="0"/>
            </p:cNvCxnSpPr>
            <p:nvPr/>
          </p:nvCxnSpPr>
          <p:spPr>
            <a:xfrm>
              <a:off x="1389294" y="4108288"/>
              <a:ext cx="1821000" cy="0"/>
            </a:xfrm>
            <a:prstGeom prst="straightConnector1">
              <a:avLst/>
            </a:prstGeom>
            <a:noFill/>
            <a:ln cap="flat" cmpd="sng" w="19050">
              <a:solidFill>
                <a:schemeClr val="lt1"/>
              </a:solidFill>
              <a:prstDash val="solid"/>
              <a:round/>
              <a:headEnd len="med" w="med" type="none"/>
              <a:tailEnd len="med" w="med" type="diamond"/>
            </a:ln>
          </p:spPr>
        </p:cxnSp>
        <p:sp>
          <p:nvSpPr>
            <p:cNvPr id="2346" name="Google Shape;2346;p129"/>
            <p:cNvSpPr/>
            <p:nvPr/>
          </p:nvSpPr>
          <p:spPr>
            <a:xfrm rot="5400000">
              <a:off x="741294" y="3784288"/>
              <a:ext cx="648000" cy="648000"/>
            </a:xfrm>
            <a:prstGeom prst="ellipse">
              <a:avLst/>
            </a:prstGeom>
            <a:solidFill>
              <a:schemeClr val="accent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29"/>
            <p:cNvSpPr txBox="1"/>
            <p:nvPr/>
          </p:nvSpPr>
          <p:spPr>
            <a:xfrm>
              <a:off x="1415850" y="3631900"/>
              <a:ext cx="988800" cy="29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lice"/>
                  <a:ea typeface="Alice"/>
                  <a:cs typeface="Alice"/>
                  <a:sym typeface="Alice"/>
                </a:rPr>
                <a:t>VENUS</a:t>
              </a:r>
              <a:endParaRPr sz="1600">
                <a:solidFill>
                  <a:schemeClr val="lt1"/>
                </a:solidFill>
                <a:latin typeface="Alice"/>
                <a:ea typeface="Alice"/>
                <a:cs typeface="Alice"/>
                <a:sym typeface="Alice"/>
              </a:endParaRPr>
            </a:p>
          </p:txBody>
        </p:sp>
        <p:sp>
          <p:nvSpPr>
            <p:cNvPr id="2348" name="Google Shape;2348;p129"/>
            <p:cNvSpPr txBox="1"/>
            <p:nvPr/>
          </p:nvSpPr>
          <p:spPr>
            <a:xfrm>
              <a:off x="716493" y="3958450"/>
              <a:ext cx="697500" cy="2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Alice"/>
                  <a:ea typeface="Alice"/>
                  <a:cs typeface="Alice"/>
                  <a:sym typeface="Alice"/>
                </a:rPr>
                <a:t>2</a:t>
              </a:r>
              <a:r>
                <a:rPr lang="en" sz="1900">
                  <a:solidFill>
                    <a:schemeClr val="dk1"/>
                  </a:solidFill>
                  <a:latin typeface="Alice"/>
                  <a:ea typeface="Alice"/>
                  <a:cs typeface="Alice"/>
                  <a:sym typeface="Alice"/>
                </a:rPr>
                <a:t>5%</a:t>
              </a:r>
              <a:endParaRPr sz="1900">
                <a:solidFill>
                  <a:schemeClr val="dk1"/>
                </a:solidFill>
                <a:latin typeface="Alice"/>
                <a:ea typeface="Alice"/>
                <a:cs typeface="Alice"/>
                <a:sym typeface="Alice"/>
              </a:endParaRPr>
            </a:p>
          </p:txBody>
        </p:sp>
        <p:sp>
          <p:nvSpPr>
            <p:cNvPr id="2349" name="Google Shape;2349;p129"/>
            <p:cNvSpPr/>
            <p:nvPr/>
          </p:nvSpPr>
          <p:spPr>
            <a:xfrm>
              <a:off x="1373625" y="5138000"/>
              <a:ext cx="988800" cy="188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0" name="Google Shape;2350;p129"/>
            <p:cNvCxnSpPr>
              <a:stCxn id="2351" idx="0"/>
            </p:cNvCxnSpPr>
            <p:nvPr/>
          </p:nvCxnSpPr>
          <p:spPr>
            <a:xfrm>
              <a:off x="1389294" y="5232063"/>
              <a:ext cx="1821000" cy="0"/>
            </a:xfrm>
            <a:prstGeom prst="straightConnector1">
              <a:avLst/>
            </a:prstGeom>
            <a:noFill/>
            <a:ln cap="flat" cmpd="sng" w="19050">
              <a:solidFill>
                <a:schemeClr val="lt1"/>
              </a:solidFill>
              <a:prstDash val="solid"/>
              <a:round/>
              <a:headEnd len="med" w="med" type="none"/>
              <a:tailEnd len="med" w="med" type="diamond"/>
            </a:ln>
          </p:spPr>
        </p:cxnSp>
        <p:sp>
          <p:nvSpPr>
            <p:cNvPr id="2351" name="Google Shape;2351;p129"/>
            <p:cNvSpPr/>
            <p:nvPr/>
          </p:nvSpPr>
          <p:spPr>
            <a:xfrm rot="5400000">
              <a:off x="741294" y="4908063"/>
              <a:ext cx="648000" cy="648000"/>
            </a:xfrm>
            <a:prstGeom prst="ellipse">
              <a:avLst/>
            </a:prstGeom>
            <a:solidFill>
              <a:schemeClr val="accen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29"/>
            <p:cNvSpPr txBox="1"/>
            <p:nvPr/>
          </p:nvSpPr>
          <p:spPr>
            <a:xfrm>
              <a:off x="1415850" y="4755675"/>
              <a:ext cx="988800" cy="29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lice"/>
                  <a:ea typeface="Alice"/>
                  <a:cs typeface="Alice"/>
                  <a:sym typeface="Alice"/>
                </a:rPr>
                <a:t>SATURN</a:t>
              </a:r>
              <a:endParaRPr sz="1600">
                <a:solidFill>
                  <a:schemeClr val="lt1"/>
                </a:solidFill>
                <a:latin typeface="Alice"/>
                <a:ea typeface="Alice"/>
                <a:cs typeface="Alice"/>
                <a:sym typeface="Alice"/>
              </a:endParaRPr>
            </a:p>
          </p:txBody>
        </p:sp>
        <p:sp>
          <p:nvSpPr>
            <p:cNvPr id="2353" name="Google Shape;2353;p129"/>
            <p:cNvSpPr txBox="1"/>
            <p:nvPr/>
          </p:nvSpPr>
          <p:spPr>
            <a:xfrm>
              <a:off x="716493" y="5082225"/>
              <a:ext cx="697500" cy="2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Alice"/>
                  <a:ea typeface="Alice"/>
                  <a:cs typeface="Alice"/>
                  <a:sym typeface="Alice"/>
                </a:rPr>
                <a:t>5</a:t>
              </a:r>
              <a:r>
                <a:rPr lang="en" sz="1900">
                  <a:solidFill>
                    <a:schemeClr val="dk1"/>
                  </a:solidFill>
                  <a:latin typeface="Alice"/>
                  <a:ea typeface="Alice"/>
                  <a:cs typeface="Alice"/>
                  <a:sym typeface="Alice"/>
                </a:rPr>
                <a:t>5%</a:t>
              </a:r>
              <a:endParaRPr sz="1900">
                <a:solidFill>
                  <a:schemeClr val="dk1"/>
                </a:solidFill>
                <a:latin typeface="Alice"/>
                <a:ea typeface="Alice"/>
                <a:cs typeface="Alice"/>
                <a:sym typeface="Alice"/>
              </a:endParaRPr>
            </a:p>
          </p:txBody>
        </p:sp>
      </p:grpSp>
      <p:grpSp>
        <p:nvGrpSpPr>
          <p:cNvPr id="2354" name="Google Shape;2354;p129"/>
          <p:cNvGrpSpPr/>
          <p:nvPr/>
        </p:nvGrpSpPr>
        <p:grpSpPr>
          <a:xfrm>
            <a:off x="4050950" y="590546"/>
            <a:ext cx="2702775" cy="6537604"/>
            <a:chOff x="4050950" y="590546"/>
            <a:chExt cx="2702775" cy="6537604"/>
          </a:xfrm>
        </p:grpSpPr>
        <p:sp>
          <p:nvSpPr>
            <p:cNvPr id="2355" name="Google Shape;2355;p129"/>
            <p:cNvSpPr/>
            <p:nvPr/>
          </p:nvSpPr>
          <p:spPr>
            <a:xfrm>
              <a:off x="4124350" y="6164425"/>
              <a:ext cx="2615100" cy="32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lice"/>
                  <a:ea typeface="Alice"/>
                  <a:cs typeface="Alice"/>
                  <a:sym typeface="Alice"/>
                </a:rPr>
                <a:t>FINAL FASE</a:t>
              </a:r>
              <a:endParaRPr sz="1600">
                <a:solidFill>
                  <a:schemeClr val="dk1"/>
                </a:solidFill>
                <a:latin typeface="Alice"/>
                <a:ea typeface="Alice"/>
                <a:cs typeface="Alice"/>
                <a:sym typeface="Alice"/>
              </a:endParaRPr>
            </a:p>
          </p:txBody>
        </p:sp>
        <p:sp>
          <p:nvSpPr>
            <p:cNvPr id="2356" name="Google Shape;2356;p129"/>
            <p:cNvSpPr/>
            <p:nvPr/>
          </p:nvSpPr>
          <p:spPr>
            <a:xfrm>
              <a:off x="4135675" y="4686980"/>
              <a:ext cx="1306800" cy="322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lice"/>
                  <a:ea typeface="Alice"/>
                  <a:cs typeface="Alice"/>
                  <a:sym typeface="Alice"/>
                </a:rPr>
                <a:t>3RD FASE</a:t>
              </a:r>
              <a:endParaRPr sz="1600">
                <a:solidFill>
                  <a:schemeClr val="lt1"/>
                </a:solidFill>
                <a:latin typeface="Alice"/>
                <a:ea typeface="Alice"/>
                <a:cs typeface="Alice"/>
                <a:sym typeface="Alice"/>
              </a:endParaRPr>
            </a:p>
          </p:txBody>
        </p:sp>
        <p:sp>
          <p:nvSpPr>
            <p:cNvPr id="2357" name="Google Shape;2357;p129"/>
            <p:cNvSpPr/>
            <p:nvPr/>
          </p:nvSpPr>
          <p:spPr>
            <a:xfrm>
              <a:off x="5446925" y="3338075"/>
              <a:ext cx="1306800" cy="322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lice"/>
                  <a:ea typeface="Alice"/>
                  <a:cs typeface="Alice"/>
                  <a:sym typeface="Alice"/>
                </a:rPr>
                <a:t>2ND FASE</a:t>
              </a:r>
              <a:endParaRPr sz="1600">
                <a:solidFill>
                  <a:schemeClr val="lt1"/>
                </a:solidFill>
                <a:latin typeface="Alice"/>
                <a:ea typeface="Alice"/>
                <a:cs typeface="Alice"/>
                <a:sym typeface="Alice"/>
              </a:endParaRPr>
            </a:p>
          </p:txBody>
        </p:sp>
        <p:sp>
          <p:nvSpPr>
            <p:cNvPr id="2358" name="Google Shape;2358;p129"/>
            <p:cNvSpPr/>
            <p:nvPr/>
          </p:nvSpPr>
          <p:spPr>
            <a:xfrm>
              <a:off x="4050950" y="2201675"/>
              <a:ext cx="1471200" cy="322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lice"/>
                  <a:ea typeface="Alice"/>
                  <a:cs typeface="Alice"/>
                  <a:sym typeface="Alice"/>
                </a:rPr>
                <a:t>INICIAL FASE</a:t>
              </a:r>
              <a:endParaRPr sz="1600">
                <a:solidFill>
                  <a:schemeClr val="lt1"/>
                </a:solidFill>
                <a:latin typeface="Alice"/>
                <a:ea typeface="Alice"/>
                <a:cs typeface="Alice"/>
                <a:sym typeface="Alice"/>
              </a:endParaRPr>
            </a:p>
          </p:txBody>
        </p:sp>
        <p:cxnSp>
          <p:nvCxnSpPr>
            <p:cNvPr id="2359" name="Google Shape;2359;p129"/>
            <p:cNvCxnSpPr/>
            <p:nvPr/>
          </p:nvCxnSpPr>
          <p:spPr>
            <a:xfrm>
              <a:off x="4789075" y="1557900"/>
              <a:ext cx="0" cy="580800"/>
            </a:xfrm>
            <a:prstGeom prst="straightConnector1">
              <a:avLst/>
            </a:prstGeom>
            <a:noFill/>
            <a:ln cap="flat" cmpd="sng" w="9525">
              <a:solidFill>
                <a:schemeClr val="lt1"/>
              </a:solidFill>
              <a:prstDash val="solid"/>
              <a:round/>
              <a:headEnd len="med" w="med" type="none"/>
              <a:tailEnd len="med" w="med" type="triangle"/>
            </a:ln>
          </p:spPr>
        </p:cxnSp>
        <p:cxnSp>
          <p:nvCxnSpPr>
            <p:cNvPr id="2360" name="Google Shape;2360;p129"/>
            <p:cNvCxnSpPr>
              <a:stCxn id="2361" idx="2"/>
            </p:cNvCxnSpPr>
            <p:nvPr/>
          </p:nvCxnSpPr>
          <p:spPr>
            <a:xfrm flipH="1">
              <a:off x="6129900" y="2801518"/>
              <a:ext cx="4800" cy="399600"/>
            </a:xfrm>
            <a:prstGeom prst="straightConnector1">
              <a:avLst/>
            </a:prstGeom>
            <a:noFill/>
            <a:ln cap="flat" cmpd="sng" w="19050">
              <a:solidFill>
                <a:schemeClr val="lt1"/>
              </a:solidFill>
              <a:prstDash val="solid"/>
              <a:round/>
              <a:headEnd len="med" w="med" type="none"/>
              <a:tailEnd len="med" w="med" type="triangle"/>
            </a:ln>
          </p:spPr>
        </p:cxnSp>
        <p:sp>
          <p:nvSpPr>
            <p:cNvPr id="2362" name="Google Shape;2362;p129"/>
            <p:cNvSpPr txBox="1"/>
            <p:nvPr/>
          </p:nvSpPr>
          <p:spPr>
            <a:xfrm>
              <a:off x="4137200" y="6480150"/>
              <a:ext cx="2615100" cy="64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Raleway"/>
                  <a:ea typeface="Raleway"/>
                  <a:cs typeface="Raleway"/>
                  <a:sym typeface="Raleway"/>
                </a:rPr>
                <a:t>Jupiter is the biggest planet of them all</a:t>
              </a:r>
              <a:endParaRPr sz="1300">
                <a:solidFill>
                  <a:schemeClr val="lt1"/>
                </a:solidFill>
                <a:latin typeface="Raleway"/>
                <a:ea typeface="Raleway"/>
                <a:cs typeface="Raleway"/>
                <a:sym typeface="Raleway"/>
              </a:endParaRPr>
            </a:p>
            <a:p>
              <a:pPr indent="0" lvl="0" marL="0" rtl="0" algn="ctr">
                <a:spcBef>
                  <a:spcPts val="0"/>
                </a:spcBef>
                <a:spcAft>
                  <a:spcPts val="0"/>
                </a:spcAft>
                <a:buNone/>
              </a:pPr>
              <a:r>
                <a:t/>
              </a:r>
              <a:endParaRPr sz="1300">
                <a:solidFill>
                  <a:schemeClr val="lt1"/>
                </a:solidFill>
                <a:latin typeface="Raleway"/>
                <a:ea typeface="Raleway"/>
                <a:cs typeface="Raleway"/>
                <a:sym typeface="Raleway"/>
              </a:endParaRPr>
            </a:p>
            <a:p>
              <a:pPr indent="0" lvl="0" marL="0" rtl="0" algn="ctr">
                <a:spcBef>
                  <a:spcPts val="0"/>
                </a:spcBef>
                <a:spcAft>
                  <a:spcPts val="0"/>
                </a:spcAft>
                <a:buNone/>
              </a:pPr>
              <a:r>
                <a:t/>
              </a:r>
              <a:endParaRPr>
                <a:solidFill>
                  <a:schemeClr val="lt1"/>
                </a:solidFill>
                <a:latin typeface="Raleway"/>
                <a:ea typeface="Raleway"/>
                <a:cs typeface="Raleway"/>
                <a:sym typeface="Raleway"/>
              </a:endParaRPr>
            </a:p>
          </p:txBody>
        </p:sp>
        <p:sp>
          <p:nvSpPr>
            <p:cNvPr id="2363" name="Google Shape;2363;p129"/>
            <p:cNvSpPr txBox="1"/>
            <p:nvPr/>
          </p:nvSpPr>
          <p:spPr>
            <a:xfrm>
              <a:off x="4134925" y="4996452"/>
              <a:ext cx="1306800" cy="77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Raleway"/>
                  <a:ea typeface="Raleway"/>
                  <a:cs typeface="Raleway"/>
                  <a:sym typeface="Raleway"/>
                </a:rPr>
                <a:t>Despite being red, Mars is a cold place</a:t>
              </a:r>
              <a:endParaRPr sz="1300">
                <a:solidFill>
                  <a:schemeClr val="lt1"/>
                </a:solidFill>
                <a:latin typeface="Raleway"/>
                <a:ea typeface="Raleway"/>
                <a:cs typeface="Raleway"/>
                <a:sym typeface="Raleway"/>
              </a:endParaRPr>
            </a:p>
            <a:p>
              <a:pPr indent="0" lvl="0" marL="0" rtl="0" algn="ctr">
                <a:spcBef>
                  <a:spcPts val="0"/>
                </a:spcBef>
                <a:spcAft>
                  <a:spcPts val="0"/>
                </a:spcAft>
                <a:buNone/>
              </a:pPr>
              <a:r>
                <a:t/>
              </a:r>
              <a:endParaRPr>
                <a:solidFill>
                  <a:schemeClr val="lt1"/>
                </a:solidFill>
                <a:latin typeface="Raleway"/>
                <a:ea typeface="Raleway"/>
                <a:cs typeface="Raleway"/>
                <a:sym typeface="Raleway"/>
              </a:endParaRPr>
            </a:p>
          </p:txBody>
        </p:sp>
        <p:sp>
          <p:nvSpPr>
            <p:cNvPr id="2364" name="Google Shape;2364;p129"/>
            <p:cNvSpPr txBox="1"/>
            <p:nvPr/>
          </p:nvSpPr>
          <p:spPr>
            <a:xfrm>
              <a:off x="4135675" y="2520476"/>
              <a:ext cx="1306800" cy="77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Raleway"/>
                  <a:ea typeface="Raleway"/>
                  <a:cs typeface="Raleway"/>
                  <a:sym typeface="Raleway"/>
                </a:rPr>
                <a:t>Mercury is the smallest in the Solar System</a:t>
              </a:r>
              <a:endParaRPr sz="1300">
                <a:solidFill>
                  <a:schemeClr val="lt1"/>
                </a:solidFill>
                <a:latin typeface="Raleway"/>
                <a:ea typeface="Raleway"/>
                <a:cs typeface="Raleway"/>
                <a:sym typeface="Raleway"/>
              </a:endParaRPr>
            </a:p>
            <a:p>
              <a:pPr indent="0" lvl="0" marL="0" rtl="0" algn="ctr">
                <a:spcBef>
                  <a:spcPts val="0"/>
                </a:spcBef>
                <a:spcAft>
                  <a:spcPts val="0"/>
                </a:spcAft>
                <a:buNone/>
              </a:pPr>
              <a:r>
                <a:t/>
              </a:r>
              <a:endParaRPr>
                <a:solidFill>
                  <a:schemeClr val="lt2"/>
                </a:solidFill>
                <a:latin typeface="Raleway"/>
                <a:ea typeface="Raleway"/>
                <a:cs typeface="Raleway"/>
                <a:sym typeface="Raleway"/>
              </a:endParaRPr>
            </a:p>
          </p:txBody>
        </p:sp>
        <p:sp>
          <p:nvSpPr>
            <p:cNvPr id="2365" name="Google Shape;2365;p129"/>
            <p:cNvSpPr txBox="1"/>
            <p:nvPr/>
          </p:nvSpPr>
          <p:spPr>
            <a:xfrm>
              <a:off x="4163890" y="590546"/>
              <a:ext cx="2588400" cy="5808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1800">
                  <a:solidFill>
                    <a:schemeClr val="lt1"/>
                  </a:solidFill>
                  <a:latin typeface="Alice"/>
                  <a:ea typeface="Alice"/>
                  <a:cs typeface="Alice"/>
                  <a:sym typeface="Alice"/>
                </a:rPr>
                <a:t>FOLLOW THE METHOD</a:t>
              </a:r>
              <a:endParaRPr sz="1800">
                <a:solidFill>
                  <a:schemeClr val="lt1"/>
                </a:solidFill>
                <a:latin typeface="Alice"/>
                <a:ea typeface="Alice"/>
                <a:cs typeface="Alice"/>
                <a:sym typeface="Alice"/>
              </a:endParaRPr>
            </a:p>
          </p:txBody>
        </p:sp>
        <p:sp>
          <p:nvSpPr>
            <p:cNvPr id="2366" name="Google Shape;2366;p129"/>
            <p:cNvSpPr/>
            <p:nvPr/>
          </p:nvSpPr>
          <p:spPr>
            <a:xfrm flipH="1" rot="5400000">
              <a:off x="4519020" y="1361715"/>
              <a:ext cx="540110" cy="529019"/>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29"/>
            <p:cNvSpPr txBox="1"/>
            <p:nvPr/>
          </p:nvSpPr>
          <p:spPr>
            <a:xfrm>
              <a:off x="4614775" y="1419222"/>
              <a:ext cx="348600" cy="397500"/>
            </a:xfrm>
            <a:prstGeom prst="rect">
              <a:avLst/>
            </a:prstGeom>
            <a:noFill/>
            <a:ln>
              <a:noFill/>
            </a:ln>
          </p:spPr>
          <p:txBody>
            <a:bodyPr anchorCtr="0" anchor="ctr" bIns="54000" lIns="0" spcFirstLastPara="1" rIns="0" wrap="square" tIns="0">
              <a:noAutofit/>
            </a:bodyPr>
            <a:lstStyle/>
            <a:p>
              <a:pPr indent="0" lvl="0" marL="0" rtl="0" algn="ctr">
                <a:spcBef>
                  <a:spcPts val="0"/>
                </a:spcBef>
                <a:spcAft>
                  <a:spcPts val="0"/>
                </a:spcAft>
                <a:buNone/>
              </a:pPr>
              <a:r>
                <a:rPr lang="en" sz="1600">
                  <a:solidFill>
                    <a:schemeClr val="dk1"/>
                  </a:solidFill>
                  <a:latin typeface="Alice"/>
                  <a:ea typeface="Alice"/>
                  <a:cs typeface="Alice"/>
                  <a:sym typeface="Alice"/>
                </a:rPr>
                <a:t>1</a:t>
              </a:r>
              <a:endParaRPr sz="1600">
                <a:solidFill>
                  <a:schemeClr val="dk1"/>
                </a:solidFill>
                <a:latin typeface="Alice"/>
                <a:ea typeface="Alice"/>
                <a:cs typeface="Alice"/>
                <a:sym typeface="Alice"/>
              </a:endParaRPr>
            </a:p>
          </p:txBody>
        </p:sp>
        <p:sp>
          <p:nvSpPr>
            <p:cNvPr id="2368" name="Google Shape;2368;p129"/>
            <p:cNvSpPr/>
            <p:nvPr/>
          </p:nvSpPr>
          <p:spPr>
            <a:xfrm flipH="1" rot="10800000">
              <a:off x="5864645" y="2342013"/>
              <a:ext cx="540110" cy="529019"/>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29"/>
            <p:cNvSpPr txBox="1"/>
            <p:nvPr/>
          </p:nvSpPr>
          <p:spPr>
            <a:xfrm>
              <a:off x="5960400" y="2404018"/>
              <a:ext cx="348600" cy="397500"/>
            </a:xfrm>
            <a:prstGeom prst="rect">
              <a:avLst/>
            </a:prstGeom>
            <a:noFill/>
            <a:ln>
              <a:noFill/>
            </a:ln>
          </p:spPr>
          <p:txBody>
            <a:bodyPr anchorCtr="0" anchor="ctr" bIns="54000" lIns="0" spcFirstLastPara="1" rIns="0" wrap="square" tIns="0">
              <a:noAutofit/>
            </a:bodyPr>
            <a:lstStyle/>
            <a:p>
              <a:pPr indent="0" lvl="0" marL="0" rtl="0" algn="ctr">
                <a:spcBef>
                  <a:spcPts val="0"/>
                </a:spcBef>
                <a:spcAft>
                  <a:spcPts val="0"/>
                </a:spcAft>
                <a:buNone/>
              </a:pPr>
              <a:r>
                <a:rPr lang="en" sz="1600">
                  <a:solidFill>
                    <a:schemeClr val="dk1"/>
                  </a:solidFill>
                  <a:latin typeface="Alice"/>
                  <a:ea typeface="Alice"/>
                  <a:cs typeface="Alice"/>
                  <a:sym typeface="Alice"/>
                </a:rPr>
                <a:t>2</a:t>
              </a:r>
              <a:endParaRPr sz="1600">
                <a:solidFill>
                  <a:schemeClr val="dk1"/>
                </a:solidFill>
                <a:latin typeface="Alice"/>
                <a:ea typeface="Alice"/>
                <a:cs typeface="Alice"/>
                <a:sym typeface="Alice"/>
              </a:endParaRPr>
            </a:p>
          </p:txBody>
        </p:sp>
        <p:sp>
          <p:nvSpPr>
            <p:cNvPr id="2369" name="Google Shape;2369;p129"/>
            <p:cNvSpPr/>
            <p:nvPr/>
          </p:nvSpPr>
          <p:spPr>
            <a:xfrm rot="10800000">
              <a:off x="4519020" y="3827238"/>
              <a:ext cx="540110" cy="529019"/>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29"/>
            <p:cNvSpPr txBox="1"/>
            <p:nvPr/>
          </p:nvSpPr>
          <p:spPr>
            <a:xfrm flipH="1">
              <a:off x="4614775" y="3889243"/>
              <a:ext cx="348600" cy="397500"/>
            </a:xfrm>
            <a:prstGeom prst="rect">
              <a:avLst/>
            </a:prstGeom>
            <a:noFill/>
            <a:ln>
              <a:noFill/>
            </a:ln>
          </p:spPr>
          <p:txBody>
            <a:bodyPr anchorCtr="0" anchor="ctr" bIns="54000" lIns="0" spcFirstLastPara="1" rIns="0" wrap="square" tIns="0">
              <a:noAutofit/>
            </a:bodyPr>
            <a:lstStyle/>
            <a:p>
              <a:pPr indent="0" lvl="0" marL="0" rtl="0" algn="ctr">
                <a:spcBef>
                  <a:spcPts val="0"/>
                </a:spcBef>
                <a:spcAft>
                  <a:spcPts val="0"/>
                </a:spcAft>
                <a:buNone/>
              </a:pPr>
              <a:r>
                <a:rPr lang="en" sz="1600">
                  <a:solidFill>
                    <a:schemeClr val="dk1"/>
                  </a:solidFill>
                  <a:latin typeface="Alice"/>
                  <a:ea typeface="Alice"/>
                  <a:cs typeface="Alice"/>
                  <a:sym typeface="Alice"/>
                </a:rPr>
                <a:t>3</a:t>
              </a:r>
              <a:endParaRPr sz="1600">
                <a:solidFill>
                  <a:schemeClr val="dk1"/>
                </a:solidFill>
                <a:latin typeface="Alice"/>
                <a:ea typeface="Alice"/>
                <a:cs typeface="Alice"/>
                <a:sym typeface="Alice"/>
              </a:endParaRPr>
            </a:p>
          </p:txBody>
        </p:sp>
        <p:sp>
          <p:nvSpPr>
            <p:cNvPr id="2371" name="Google Shape;2371;p129"/>
            <p:cNvSpPr/>
            <p:nvPr/>
          </p:nvSpPr>
          <p:spPr>
            <a:xfrm flipH="1" rot="10800000">
              <a:off x="5864645" y="5237938"/>
              <a:ext cx="540110" cy="529019"/>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29"/>
            <p:cNvSpPr txBox="1"/>
            <p:nvPr/>
          </p:nvSpPr>
          <p:spPr>
            <a:xfrm>
              <a:off x="5960400" y="5299943"/>
              <a:ext cx="348600" cy="397500"/>
            </a:xfrm>
            <a:prstGeom prst="rect">
              <a:avLst/>
            </a:prstGeom>
            <a:noFill/>
            <a:ln>
              <a:noFill/>
            </a:ln>
          </p:spPr>
          <p:txBody>
            <a:bodyPr anchorCtr="0" anchor="ctr" bIns="54000" lIns="0" spcFirstLastPara="1" rIns="0" wrap="square" tIns="0">
              <a:noAutofit/>
            </a:bodyPr>
            <a:lstStyle/>
            <a:p>
              <a:pPr indent="0" lvl="0" marL="0" rtl="0" algn="ctr">
                <a:spcBef>
                  <a:spcPts val="0"/>
                </a:spcBef>
                <a:spcAft>
                  <a:spcPts val="0"/>
                </a:spcAft>
                <a:buNone/>
              </a:pPr>
              <a:r>
                <a:rPr lang="en" sz="1600">
                  <a:solidFill>
                    <a:schemeClr val="dk1"/>
                  </a:solidFill>
                  <a:latin typeface="Alice"/>
                  <a:ea typeface="Alice"/>
                  <a:cs typeface="Alice"/>
                  <a:sym typeface="Alice"/>
                </a:rPr>
                <a:t>4</a:t>
              </a:r>
              <a:endParaRPr sz="1600">
                <a:solidFill>
                  <a:schemeClr val="dk1"/>
                </a:solidFill>
                <a:latin typeface="Alice"/>
                <a:ea typeface="Alice"/>
                <a:cs typeface="Alice"/>
                <a:sym typeface="Alice"/>
              </a:endParaRPr>
            </a:p>
          </p:txBody>
        </p:sp>
        <p:cxnSp>
          <p:nvCxnSpPr>
            <p:cNvPr id="2373" name="Google Shape;2373;p129"/>
            <p:cNvCxnSpPr>
              <a:stCxn id="2367" idx="3"/>
              <a:endCxn id="2374" idx="0"/>
            </p:cNvCxnSpPr>
            <p:nvPr/>
          </p:nvCxnSpPr>
          <p:spPr>
            <a:xfrm>
              <a:off x="4963375" y="1617972"/>
              <a:ext cx="1097700" cy="7200"/>
            </a:xfrm>
            <a:prstGeom prst="straightConnector1">
              <a:avLst/>
            </a:prstGeom>
            <a:noFill/>
            <a:ln cap="flat" cmpd="sng" w="19050">
              <a:solidFill>
                <a:schemeClr val="lt1"/>
              </a:solidFill>
              <a:prstDash val="solid"/>
              <a:round/>
              <a:headEnd len="med" w="med" type="none"/>
              <a:tailEnd len="med" w="med" type="none"/>
            </a:ln>
          </p:spPr>
        </p:cxnSp>
        <p:sp>
          <p:nvSpPr>
            <p:cNvPr id="2374" name="Google Shape;2374;p129"/>
            <p:cNvSpPr/>
            <p:nvPr/>
          </p:nvSpPr>
          <p:spPr>
            <a:xfrm>
              <a:off x="5984997" y="1625075"/>
              <a:ext cx="152100" cy="1359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5" name="Google Shape;2375;p129"/>
            <p:cNvCxnSpPr>
              <a:stCxn id="2374" idx="2"/>
              <a:endCxn id="2361" idx="0"/>
            </p:cNvCxnSpPr>
            <p:nvPr/>
          </p:nvCxnSpPr>
          <p:spPr>
            <a:xfrm flipH="1">
              <a:off x="6134697" y="1693025"/>
              <a:ext cx="2400" cy="711000"/>
            </a:xfrm>
            <a:prstGeom prst="straightConnector1">
              <a:avLst/>
            </a:prstGeom>
            <a:noFill/>
            <a:ln cap="flat" cmpd="sng" w="19050">
              <a:solidFill>
                <a:schemeClr val="lt1"/>
              </a:solidFill>
              <a:prstDash val="solid"/>
              <a:round/>
              <a:headEnd len="med" w="med" type="none"/>
              <a:tailEnd len="med" w="med" type="none"/>
            </a:ln>
          </p:spPr>
        </p:cxnSp>
        <p:cxnSp>
          <p:nvCxnSpPr>
            <p:cNvPr id="2376" name="Google Shape;2376;p129"/>
            <p:cNvCxnSpPr/>
            <p:nvPr/>
          </p:nvCxnSpPr>
          <p:spPr>
            <a:xfrm>
              <a:off x="4789075" y="4210543"/>
              <a:ext cx="0" cy="405300"/>
            </a:xfrm>
            <a:prstGeom prst="straightConnector1">
              <a:avLst/>
            </a:prstGeom>
            <a:noFill/>
            <a:ln cap="flat" cmpd="sng" w="19050">
              <a:solidFill>
                <a:schemeClr val="lt1"/>
              </a:solidFill>
              <a:prstDash val="solid"/>
              <a:round/>
              <a:headEnd len="med" w="med" type="none"/>
              <a:tailEnd len="med" w="med" type="triangle"/>
            </a:ln>
          </p:spPr>
        </p:cxnSp>
        <p:grpSp>
          <p:nvGrpSpPr>
            <p:cNvPr id="2377" name="Google Shape;2377;p129"/>
            <p:cNvGrpSpPr/>
            <p:nvPr/>
          </p:nvGrpSpPr>
          <p:grpSpPr>
            <a:xfrm>
              <a:off x="4789126" y="3482075"/>
              <a:ext cx="1350229" cy="1818000"/>
              <a:chOff x="4789126" y="3482075"/>
              <a:chExt cx="1350229" cy="1818000"/>
            </a:xfrm>
          </p:grpSpPr>
          <p:cxnSp>
            <p:nvCxnSpPr>
              <p:cNvPr id="2378" name="Google Shape;2378;p129"/>
              <p:cNvCxnSpPr>
                <a:stCxn id="2379" idx="1"/>
                <a:endCxn id="2380" idx="0"/>
              </p:cNvCxnSpPr>
              <p:nvPr/>
            </p:nvCxnSpPr>
            <p:spPr>
              <a:xfrm flipH="1">
                <a:off x="4842526" y="3482075"/>
                <a:ext cx="604500" cy="6300"/>
              </a:xfrm>
              <a:prstGeom prst="straightConnector1">
                <a:avLst/>
              </a:prstGeom>
              <a:noFill/>
              <a:ln cap="flat" cmpd="sng" w="19050">
                <a:solidFill>
                  <a:schemeClr val="lt1"/>
                </a:solidFill>
                <a:prstDash val="solid"/>
                <a:round/>
                <a:headEnd len="med" w="med" type="none"/>
                <a:tailEnd len="med" w="med" type="none"/>
              </a:ln>
            </p:spPr>
          </p:cxnSp>
          <p:sp>
            <p:nvSpPr>
              <p:cNvPr id="2380" name="Google Shape;2380;p129"/>
              <p:cNvSpPr/>
              <p:nvPr/>
            </p:nvSpPr>
            <p:spPr>
              <a:xfrm flipH="1">
                <a:off x="4797526" y="3488375"/>
                <a:ext cx="90000" cy="135900"/>
              </a:xfrm>
              <a:prstGeom prst="arc">
                <a:avLst>
                  <a:gd fmla="val 16200000" name="adj1"/>
                  <a:gd fmla="val 0"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1" name="Google Shape;2381;p129"/>
              <p:cNvCxnSpPr>
                <a:stCxn id="2380" idx="2"/>
                <a:endCxn id="2370" idx="0"/>
              </p:cNvCxnSpPr>
              <p:nvPr/>
            </p:nvCxnSpPr>
            <p:spPr>
              <a:xfrm flipH="1">
                <a:off x="4789126" y="3556325"/>
                <a:ext cx="8400" cy="333000"/>
              </a:xfrm>
              <a:prstGeom prst="straightConnector1">
                <a:avLst/>
              </a:prstGeom>
              <a:noFill/>
              <a:ln cap="flat" cmpd="sng" w="19050">
                <a:solidFill>
                  <a:schemeClr val="lt1"/>
                </a:solidFill>
                <a:prstDash val="solid"/>
                <a:round/>
                <a:headEnd len="med" w="med" type="none"/>
                <a:tailEnd len="med" w="med" type="none"/>
              </a:ln>
            </p:spPr>
          </p:cxnSp>
          <p:cxnSp>
            <p:nvCxnSpPr>
              <p:cNvPr id="2382" name="Google Shape;2382;p129"/>
              <p:cNvCxnSpPr>
                <a:stCxn id="2383" idx="3"/>
                <a:endCxn id="2384" idx="0"/>
              </p:cNvCxnSpPr>
              <p:nvPr/>
            </p:nvCxnSpPr>
            <p:spPr>
              <a:xfrm>
                <a:off x="5442455" y="4848425"/>
                <a:ext cx="651900" cy="0"/>
              </a:xfrm>
              <a:prstGeom prst="straightConnector1">
                <a:avLst/>
              </a:prstGeom>
              <a:noFill/>
              <a:ln cap="flat" cmpd="sng" w="19050">
                <a:solidFill>
                  <a:schemeClr val="lt1"/>
                </a:solidFill>
                <a:prstDash val="solid"/>
                <a:round/>
                <a:headEnd len="med" w="med" type="none"/>
                <a:tailEnd len="med" w="med" type="none"/>
              </a:ln>
            </p:spPr>
          </p:cxnSp>
          <p:sp>
            <p:nvSpPr>
              <p:cNvPr id="2384" name="Google Shape;2384;p129"/>
              <p:cNvSpPr/>
              <p:nvPr/>
            </p:nvSpPr>
            <p:spPr>
              <a:xfrm>
                <a:off x="6049355" y="4848425"/>
                <a:ext cx="90000" cy="135900"/>
              </a:xfrm>
              <a:prstGeom prst="arc">
                <a:avLst>
                  <a:gd fmla="val 16200000" name="adj1"/>
                  <a:gd fmla="val 0"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5" name="Google Shape;2385;p129"/>
              <p:cNvCxnSpPr>
                <a:stCxn id="2384" idx="2"/>
                <a:endCxn id="2372" idx="0"/>
              </p:cNvCxnSpPr>
              <p:nvPr/>
            </p:nvCxnSpPr>
            <p:spPr>
              <a:xfrm flipH="1">
                <a:off x="6134555" y="4916375"/>
                <a:ext cx="4800" cy="383700"/>
              </a:xfrm>
              <a:prstGeom prst="straightConnector1">
                <a:avLst/>
              </a:prstGeom>
              <a:noFill/>
              <a:ln cap="flat" cmpd="sng" w="19050">
                <a:solidFill>
                  <a:schemeClr val="lt1"/>
                </a:solidFill>
                <a:prstDash val="solid"/>
                <a:round/>
                <a:headEnd len="med" w="med" type="none"/>
                <a:tailEnd len="med" w="med" type="none"/>
              </a:ln>
            </p:spPr>
          </p:cxnSp>
        </p:grpSp>
        <p:cxnSp>
          <p:nvCxnSpPr>
            <p:cNvPr id="2386" name="Google Shape;2386;p129"/>
            <p:cNvCxnSpPr/>
            <p:nvPr/>
          </p:nvCxnSpPr>
          <p:spPr>
            <a:xfrm flipH="1">
              <a:off x="6134850" y="5653305"/>
              <a:ext cx="4800" cy="399600"/>
            </a:xfrm>
            <a:prstGeom prst="straightConnector1">
              <a:avLst/>
            </a:prstGeom>
            <a:noFill/>
            <a:ln cap="flat" cmpd="sng" w="19050">
              <a:solidFill>
                <a:schemeClr val="lt1"/>
              </a:solidFill>
              <a:prstDash val="solid"/>
              <a:round/>
              <a:headEnd len="med" w="med" type="none"/>
              <a:tailEnd len="med" w="med" type="triangle"/>
            </a:ln>
          </p:spPr>
        </p:cxnSp>
        <p:sp>
          <p:nvSpPr>
            <p:cNvPr id="2387" name="Google Shape;2387;p129"/>
            <p:cNvSpPr txBox="1"/>
            <p:nvPr/>
          </p:nvSpPr>
          <p:spPr>
            <a:xfrm>
              <a:off x="5446913" y="3644950"/>
              <a:ext cx="1306800" cy="77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Raleway"/>
                  <a:ea typeface="Raleway"/>
                  <a:cs typeface="Raleway"/>
                  <a:sym typeface="Raleway"/>
                </a:rPr>
                <a:t>Venus is the second planet from the Sun</a:t>
              </a:r>
              <a:endParaRPr sz="1300">
                <a:solidFill>
                  <a:schemeClr val="lt1"/>
                </a:solidFill>
                <a:latin typeface="Raleway"/>
                <a:ea typeface="Raleway"/>
                <a:cs typeface="Raleway"/>
                <a:sym typeface="Raleway"/>
              </a:endParaRPr>
            </a:p>
            <a:p>
              <a:pPr indent="0" lvl="0" marL="0" rtl="0" algn="ctr">
                <a:spcBef>
                  <a:spcPts val="0"/>
                </a:spcBef>
                <a:spcAft>
                  <a:spcPts val="0"/>
                </a:spcAft>
                <a:buNone/>
              </a:pPr>
              <a:r>
                <a:t/>
              </a:r>
              <a:endParaRPr>
                <a:solidFill>
                  <a:schemeClr val="lt2"/>
                </a:solidFill>
                <a:latin typeface="Raleway"/>
                <a:ea typeface="Raleway"/>
                <a:cs typeface="Raleway"/>
                <a:sym typeface="Raleway"/>
              </a:endParaRPr>
            </a:p>
          </p:txBody>
        </p:sp>
      </p:gr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1" name="Shape 2391"/>
        <p:cNvGrpSpPr/>
        <p:nvPr/>
      </p:nvGrpSpPr>
      <p:grpSpPr>
        <a:xfrm>
          <a:off x="0" y="0"/>
          <a:ext cx="0" cy="0"/>
          <a:chOff x="0" y="0"/>
          <a:chExt cx="0" cy="0"/>
        </a:xfrm>
      </p:grpSpPr>
      <p:sp>
        <p:nvSpPr>
          <p:cNvPr id="2392" name="Google Shape;2392;p130"/>
          <p:cNvSpPr/>
          <p:nvPr/>
        </p:nvSpPr>
        <p:spPr>
          <a:xfrm>
            <a:off x="7679275" y="1659000"/>
            <a:ext cx="2544300" cy="50781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30"/>
          <p:cNvSpPr/>
          <p:nvPr/>
        </p:nvSpPr>
        <p:spPr>
          <a:xfrm>
            <a:off x="456100" y="1659000"/>
            <a:ext cx="7032000" cy="50781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30"/>
          <p:cNvSpPr txBox="1"/>
          <p:nvPr>
            <p:ph type="title"/>
          </p:nvPr>
        </p:nvSpPr>
        <p:spPr>
          <a:xfrm>
            <a:off x="882000" y="644400"/>
            <a:ext cx="7871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MOCKUP</a:t>
            </a:r>
            <a:endParaRPr/>
          </a:p>
        </p:txBody>
      </p:sp>
      <p:pic>
        <p:nvPicPr>
          <p:cNvPr id="2395" name="Google Shape;2395;p130"/>
          <p:cNvPicPr preferRelativeResize="0"/>
          <p:nvPr/>
        </p:nvPicPr>
        <p:blipFill rotWithShape="1">
          <a:blip r:embed="rId3">
            <a:alphaModFix/>
          </a:blip>
          <a:srcRect b="0" l="0" r="0" t="0"/>
          <a:stretch/>
        </p:blipFill>
        <p:spPr>
          <a:xfrm rot="-4">
            <a:off x="624963" y="1811619"/>
            <a:ext cx="6645672" cy="4701152"/>
          </a:xfrm>
          <a:prstGeom prst="rect">
            <a:avLst/>
          </a:prstGeom>
          <a:noFill/>
          <a:ln>
            <a:noFill/>
          </a:ln>
          <a:effectLst>
            <a:outerShdw blurRad="71438" rotWithShape="0" algn="bl" dir="5340000" dist="57150">
              <a:srgbClr val="000000">
                <a:alpha val="49000"/>
              </a:srgbClr>
            </a:outerShdw>
          </a:effectLst>
        </p:spPr>
      </p:pic>
      <p:pic>
        <p:nvPicPr>
          <p:cNvPr id="2396" name="Google Shape;2396;p130"/>
          <p:cNvPicPr preferRelativeResize="0"/>
          <p:nvPr/>
        </p:nvPicPr>
        <p:blipFill rotWithShape="1">
          <a:blip r:embed="rId4">
            <a:alphaModFix/>
          </a:blip>
          <a:srcRect b="0" l="66643" r="-225" t="0"/>
          <a:stretch/>
        </p:blipFill>
        <p:spPr>
          <a:xfrm rot="-13">
            <a:off x="7837524" y="1809205"/>
            <a:ext cx="2229512" cy="4696422"/>
          </a:xfrm>
          <a:prstGeom prst="rect">
            <a:avLst/>
          </a:prstGeom>
          <a:noFill/>
          <a:ln>
            <a:noFill/>
          </a:ln>
          <a:effectLst>
            <a:outerShdw blurRad="85725" rotWithShape="0" algn="bl" dir="4200000" dist="57150">
              <a:srgbClr val="000000">
                <a:alpha val="49000"/>
              </a:srgbClr>
            </a:outerShdw>
          </a:effectLst>
        </p:spPr>
      </p:pic>
      <p:grpSp>
        <p:nvGrpSpPr>
          <p:cNvPr id="2397" name="Google Shape;2397;p130"/>
          <p:cNvGrpSpPr/>
          <p:nvPr/>
        </p:nvGrpSpPr>
        <p:grpSpPr>
          <a:xfrm>
            <a:off x="2278489" y="1816391"/>
            <a:ext cx="2794017" cy="4696530"/>
            <a:chOff x="-5321850" y="816375"/>
            <a:chExt cx="3298722" cy="5143500"/>
          </a:xfrm>
        </p:grpSpPr>
        <p:sp>
          <p:nvSpPr>
            <p:cNvPr id="2398" name="Google Shape;2398;p130"/>
            <p:cNvSpPr/>
            <p:nvPr/>
          </p:nvSpPr>
          <p:spPr>
            <a:xfrm>
              <a:off x="-5321850" y="816375"/>
              <a:ext cx="710400" cy="5143500"/>
            </a:xfrm>
            <a:prstGeom prst="rect">
              <a:avLst/>
            </a:prstGeom>
            <a:gradFill>
              <a:gsLst>
                <a:gs pos="0">
                  <a:srgbClr val="FFFFFF">
                    <a:alpha val="0"/>
                  </a:srgbClr>
                </a:gs>
                <a:gs pos="50000">
                  <a:srgbClr val="FFFFFF">
                    <a:alpha val="0"/>
                  </a:srgbClr>
                </a:gs>
                <a:gs pos="100000">
                  <a:srgbClr val="000000">
                    <a:alpha val="18431"/>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30"/>
            <p:cNvSpPr/>
            <p:nvPr/>
          </p:nvSpPr>
          <p:spPr>
            <a:xfrm>
              <a:off x="-2733528" y="816375"/>
              <a:ext cx="710400" cy="5143500"/>
            </a:xfrm>
            <a:prstGeom prst="rect">
              <a:avLst/>
            </a:prstGeom>
            <a:gradFill>
              <a:gsLst>
                <a:gs pos="0">
                  <a:srgbClr val="FFFFFF">
                    <a:alpha val="0"/>
                  </a:srgbClr>
                </a:gs>
                <a:gs pos="50000">
                  <a:srgbClr val="FFFFFF">
                    <a:alpha val="0"/>
                  </a:srgbClr>
                </a:gs>
                <a:gs pos="100000">
                  <a:srgbClr val="000000">
                    <a:alpha val="18431"/>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0" name="Google Shape;2400;p130"/>
          <p:cNvSpPr txBox="1"/>
          <p:nvPr/>
        </p:nvSpPr>
        <p:spPr>
          <a:xfrm>
            <a:off x="813600" y="6847575"/>
            <a:ext cx="90648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You can replace these images with .jpg from your brochure’s design. Just right-click on it and select “Replace image”</a:t>
            </a:r>
            <a:endParaRPr sz="1200">
              <a:solidFill>
                <a:schemeClr val="lt1"/>
              </a:solidFill>
              <a:latin typeface="Roboto"/>
              <a:ea typeface="Roboto"/>
              <a:cs typeface="Roboto"/>
              <a:sym typeface="Roboto"/>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404" name="Shape 2404"/>
        <p:cNvGrpSpPr/>
        <p:nvPr/>
      </p:nvGrpSpPr>
      <p:grpSpPr>
        <a:xfrm>
          <a:off x="0" y="0"/>
          <a:ext cx="0" cy="0"/>
          <a:chOff x="0" y="0"/>
          <a:chExt cx="0" cy="0"/>
        </a:xfrm>
      </p:grpSpPr>
      <p:sp>
        <p:nvSpPr>
          <p:cNvPr id="2405" name="Google Shape;2405;p131"/>
          <p:cNvSpPr txBox="1"/>
          <p:nvPr/>
        </p:nvSpPr>
        <p:spPr>
          <a:xfrm>
            <a:off x="1225827" y="6341213"/>
            <a:ext cx="8240400" cy="646800"/>
          </a:xfrm>
          <a:prstGeom prst="rect">
            <a:avLst/>
          </a:prstGeom>
          <a:noFill/>
          <a:ln>
            <a:noFill/>
          </a:ln>
        </p:spPr>
        <p:txBody>
          <a:bodyPr anchorCtr="0" anchor="t" bIns="116050" lIns="116050" spcFirstLastPara="1" rIns="116050" wrap="square" tIns="116050">
            <a:noAutofit/>
          </a:bodyPr>
          <a:lstStyle/>
          <a:p>
            <a:pPr indent="0" lvl="0" marL="0" rtl="0" algn="ctr">
              <a:lnSpc>
                <a:spcPct val="115000"/>
              </a:lnSpc>
              <a:spcBef>
                <a:spcPts val="0"/>
              </a:spcBef>
              <a:spcAft>
                <a:spcPts val="0"/>
              </a:spcAft>
              <a:buNone/>
            </a:pPr>
            <a:r>
              <a:rPr lang="en" sz="1300">
                <a:solidFill>
                  <a:srgbClr val="FFFFFF"/>
                </a:solidFill>
              </a:rPr>
              <a:t>For more information about editing slides, please </a:t>
            </a:r>
            <a:r>
              <a:rPr lang="en" sz="1100">
                <a:solidFill>
                  <a:srgbClr val="FFFFFF"/>
                </a:solidFill>
              </a:rPr>
              <a:t>read </a:t>
            </a:r>
            <a:r>
              <a:rPr lang="en" sz="1300">
                <a:solidFill>
                  <a:srgbClr val="FFFFFF"/>
                </a:solidFill>
              </a:rPr>
              <a:t>our FAQs or visit Slidesgo School:</a:t>
            </a:r>
            <a:endParaRPr sz="1300">
              <a:solidFill>
                <a:srgbClr val="FFFFFF"/>
              </a:solidFill>
            </a:endParaRPr>
          </a:p>
          <a:p>
            <a:pPr indent="0" lvl="0" marL="0" rtl="0" algn="ctr">
              <a:lnSpc>
                <a:spcPct val="115000"/>
              </a:lnSpc>
              <a:spcBef>
                <a:spcPts val="0"/>
              </a:spcBef>
              <a:spcAft>
                <a:spcPts val="0"/>
              </a:spcAft>
              <a:buNone/>
            </a:pPr>
            <a:r>
              <a:rPr lang="en" sz="1300" u="sng">
                <a:solidFill>
                  <a:srgbClr val="869FB2"/>
                </a:solidFill>
                <a:hlinkClick r:id="rId3">
                  <a:extLst>
                    <a:ext uri="{A12FA001-AC4F-418D-AE19-62706E023703}">
                      <ahyp:hlinkClr val="tx"/>
                    </a:ext>
                  </a:extLst>
                </a:hlinkClick>
              </a:rPr>
              <a:t>https://slidesgo.com/faqs</a:t>
            </a:r>
            <a:r>
              <a:rPr lang="en" sz="1500">
                <a:solidFill>
                  <a:srgbClr val="FFFFFF"/>
                </a:solidFill>
              </a:rPr>
              <a:t> </a:t>
            </a:r>
            <a:r>
              <a:rPr lang="en" sz="1300">
                <a:solidFill>
                  <a:srgbClr val="FFFFFF"/>
                </a:solidFill>
              </a:rPr>
              <a:t>and</a:t>
            </a:r>
            <a:r>
              <a:rPr lang="en" sz="1500">
                <a:solidFill>
                  <a:srgbClr val="FFFFFF"/>
                </a:solidFill>
              </a:rPr>
              <a:t> </a:t>
            </a:r>
            <a:r>
              <a:rPr lang="en" sz="1300" u="sng">
                <a:solidFill>
                  <a:srgbClr val="869FB2"/>
                </a:solidFill>
                <a:hlinkClick r:id="rId4">
                  <a:extLst>
                    <a:ext uri="{A12FA001-AC4F-418D-AE19-62706E023703}">
                      <ahyp:hlinkClr val="tx"/>
                    </a:ext>
                  </a:extLst>
                </a:hlinkClick>
              </a:rPr>
              <a:t>https://slidesgo.com/slidesgo-school</a:t>
            </a:r>
            <a:endParaRPr sz="1300" u="sng">
              <a:solidFill>
                <a:srgbClr val="869FB2"/>
              </a:solidFill>
            </a:endParaRPr>
          </a:p>
        </p:txBody>
      </p:sp>
      <p:sp>
        <p:nvSpPr>
          <p:cNvPr id="2406" name="Google Shape;2406;p131"/>
          <p:cNvSpPr txBox="1"/>
          <p:nvPr>
            <p:ph type="title"/>
          </p:nvPr>
        </p:nvSpPr>
        <p:spPr>
          <a:xfrm>
            <a:off x="1248920" y="476000"/>
            <a:ext cx="8240400" cy="7089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Clr>
                <a:schemeClr val="dk1"/>
              </a:buClr>
              <a:buSzPts val="1400"/>
              <a:buFont typeface="Arial"/>
              <a:buNone/>
            </a:pPr>
            <a:r>
              <a:rPr lang="en">
                <a:solidFill>
                  <a:schemeClr val="lt1"/>
                </a:solidFill>
                <a:latin typeface="Arial"/>
                <a:ea typeface="Arial"/>
                <a:cs typeface="Arial"/>
                <a:sym typeface="Arial"/>
              </a:rPr>
              <a:t>Instructions for use</a:t>
            </a:r>
            <a:endParaRPr/>
          </a:p>
        </p:txBody>
      </p:sp>
      <p:sp>
        <p:nvSpPr>
          <p:cNvPr id="2407" name="Google Shape;2407;p131"/>
          <p:cNvSpPr txBox="1"/>
          <p:nvPr>
            <p:ph idx="1" type="body"/>
          </p:nvPr>
        </p:nvSpPr>
        <p:spPr>
          <a:xfrm>
            <a:off x="1225827" y="1348115"/>
            <a:ext cx="8240400" cy="4993200"/>
          </a:xfrm>
          <a:prstGeom prst="rect">
            <a:avLst/>
          </a:prstGeom>
        </p:spPr>
        <p:txBody>
          <a:bodyPr anchorCtr="0" anchor="t" bIns="116050" lIns="116050" spcFirstLastPara="1" rIns="116050" wrap="square" tIns="116050">
            <a:noAutofit/>
          </a:bodyPr>
          <a:lstStyle/>
          <a:p>
            <a:pPr indent="0" lvl="0" marL="0" rtl="0" algn="l">
              <a:spcBef>
                <a:spcPts val="1800"/>
              </a:spcBef>
              <a:spcAft>
                <a:spcPts val="0"/>
              </a:spcAft>
              <a:buClr>
                <a:schemeClr val="dk1"/>
              </a:buClr>
              <a:buSzPts val="1400"/>
              <a:buFont typeface="Arial"/>
              <a:buNone/>
            </a:pPr>
            <a:r>
              <a:rPr lang="en"/>
              <a:t>In order to use this template, you must credit </a:t>
            </a:r>
            <a:r>
              <a:rPr b="1" lang="en" u="sng">
                <a:solidFill>
                  <a:srgbClr val="869FB2"/>
                </a:solidFill>
                <a:hlinkClick r:id="rId5">
                  <a:extLst>
                    <a:ext uri="{A12FA001-AC4F-418D-AE19-62706E023703}">
                      <ahyp:hlinkClr val="tx"/>
                    </a:ext>
                  </a:extLst>
                </a:hlinkClick>
              </a:rPr>
              <a:t>Slidesgo</a:t>
            </a:r>
            <a:r>
              <a:rPr lang="en">
                <a:solidFill>
                  <a:srgbClr val="435D74"/>
                </a:solidFill>
              </a:rPr>
              <a:t> </a:t>
            </a:r>
            <a:r>
              <a:rPr lang="en"/>
              <a:t>by keeping the</a:t>
            </a:r>
            <a:r>
              <a:rPr lang="en">
                <a:solidFill>
                  <a:srgbClr val="5F7D95"/>
                </a:solidFill>
              </a:rPr>
              <a:t> </a:t>
            </a:r>
            <a:r>
              <a:rPr b="1" lang="en">
                <a:solidFill>
                  <a:srgbClr val="5F7D95"/>
                </a:solidFill>
                <a:uFill>
                  <a:noFill/>
                </a:uFill>
                <a:hlinkClick action="ppaction://hlinksldjump" r:id="rId6">
                  <a:extLst>
                    <a:ext uri="{A12FA001-AC4F-418D-AE19-62706E023703}">
                      <ahyp:hlinkClr val="tx"/>
                    </a:ext>
                  </a:extLst>
                </a:hlinkClick>
              </a:rPr>
              <a:t>Thanks</a:t>
            </a:r>
            <a:r>
              <a:rPr lang="en">
                <a:solidFill>
                  <a:srgbClr val="869FB2"/>
                </a:solidFill>
              </a:rPr>
              <a:t> </a:t>
            </a:r>
            <a:r>
              <a:rPr lang="en"/>
              <a:t>slide.</a:t>
            </a:r>
            <a:endParaRPr/>
          </a:p>
          <a:p>
            <a:pPr indent="0" lvl="0" marL="0" rtl="0" algn="l">
              <a:spcBef>
                <a:spcPts val="1800"/>
              </a:spcBef>
              <a:spcAft>
                <a:spcPts val="0"/>
              </a:spcAft>
              <a:buClr>
                <a:schemeClr val="dk1"/>
              </a:buClr>
              <a:buSzPts val="1400"/>
              <a:buFont typeface="Arial"/>
              <a:buNone/>
            </a:pPr>
            <a:r>
              <a:rPr b="1" lang="en" sz="1300">
                <a:solidFill>
                  <a:srgbClr val="869FB2"/>
                </a:solidFill>
              </a:rPr>
              <a:t>You are allowed to:</a:t>
            </a:r>
            <a:endParaRPr b="1" sz="1300">
              <a:solidFill>
                <a:srgbClr val="869FB2"/>
              </a:solidFill>
            </a:endParaRPr>
          </a:p>
          <a:p>
            <a:pPr indent="0" lvl="0" marL="0" rtl="0" algn="l">
              <a:spcBef>
                <a:spcPts val="500"/>
              </a:spcBef>
              <a:spcAft>
                <a:spcPts val="0"/>
              </a:spcAft>
              <a:buClr>
                <a:schemeClr val="dk1"/>
              </a:buClr>
              <a:buSzPts val="1400"/>
              <a:buFont typeface="Arial"/>
              <a:buNone/>
            </a:pPr>
            <a:r>
              <a:rPr lang="en" sz="1300"/>
              <a:t>- Modify this template.</a:t>
            </a:r>
            <a:endParaRPr sz="1300"/>
          </a:p>
          <a:p>
            <a:pPr indent="0" lvl="0" marL="0" rtl="0" algn="l">
              <a:spcBef>
                <a:spcPts val="0"/>
              </a:spcBef>
              <a:spcAft>
                <a:spcPts val="0"/>
              </a:spcAft>
              <a:buClr>
                <a:schemeClr val="dk1"/>
              </a:buClr>
              <a:buSzPts val="1400"/>
              <a:buFont typeface="Arial"/>
              <a:buNone/>
            </a:pPr>
            <a:r>
              <a:rPr lang="en" sz="1300"/>
              <a:t>- Use it for both personal and commercial projects.</a:t>
            </a:r>
            <a:endParaRPr sz="1300"/>
          </a:p>
          <a:p>
            <a:pPr indent="0" lvl="0" marL="0" rtl="0" algn="l">
              <a:spcBef>
                <a:spcPts val="1800"/>
              </a:spcBef>
              <a:spcAft>
                <a:spcPts val="0"/>
              </a:spcAft>
              <a:buClr>
                <a:schemeClr val="dk1"/>
              </a:buClr>
              <a:buSzPts val="1400"/>
              <a:buFont typeface="Arial"/>
              <a:buNone/>
            </a:pPr>
            <a:r>
              <a:rPr b="1" lang="en" sz="1300">
                <a:solidFill>
                  <a:srgbClr val="869FB2"/>
                </a:solidFill>
              </a:rPr>
              <a:t>You are not allowed to:</a:t>
            </a:r>
            <a:endParaRPr b="1" sz="1300">
              <a:solidFill>
                <a:srgbClr val="869FB2"/>
              </a:solidFill>
            </a:endParaRPr>
          </a:p>
          <a:p>
            <a:pPr indent="0" lvl="0" marL="0" rtl="0" algn="l">
              <a:spcBef>
                <a:spcPts val="500"/>
              </a:spcBef>
              <a:spcAft>
                <a:spcPts val="0"/>
              </a:spcAft>
              <a:buClr>
                <a:schemeClr val="dk1"/>
              </a:buClr>
              <a:buSzPts val="1400"/>
              <a:buFont typeface="Arial"/>
              <a:buNone/>
            </a:pPr>
            <a:r>
              <a:rPr lang="en" sz="1300"/>
              <a:t>- Sublicense, sell or rent any of Slidesgo Content (or a modified version of Slidesgo Content).</a:t>
            </a:r>
            <a:endParaRPr sz="1300"/>
          </a:p>
          <a:p>
            <a:pPr indent="0" lvl="0" marL="0" rtl="0" algn="l">
              <a:spcBef>
                <a:spcPts val="0"/>
              </a:spcBef>
              <a:spcAft>
                <a:spcPts val="0"/>
              </a:spcAft>
              <a:buClr>
                <a:schemeClr val="dk1"/>
              </a:buClr>
              <a:buSzPts val="1400"/>
              <a:buFont typeface="Arial"/>
              <a:buNone/>
            </a:pPr>
            <a:r>
              <a:rPr lang="en" sz="1300"/>
              <a:t>- Distribute Slidesgo Content unless it has been expressly authorized by Slidesgo.</a:t>
            </a:r>
            <a:endParaRPr sz="1300"/>
          </a:p>
          <a:p>
            <a:pPr indent="0" lvl="0" marL="0" rtl="0" algn="l">
              <a:spcBef>
                <a:spcPts val="0"/>
              </a:spcBef>
              <a:spcAft>
                <a:spcPts val="0"/>
              </a:spcAft>
              <a:buClr>
                <a:schemeClr val="dk1"/>
              </a:buClr>
              <a:buSzPts val="1400"/>
              <a:buFont typeface="Arial"/>
              <a:buNone/>
            </a:pPr>
            <a:r>
              <a:rPr lang="en" sz="1300"/>
              <a:t>- Include Slidesgo Content in an online or offline database or file.</a:t>
            </a:r>
            <a:endParaRPr sz="1300"/>
          </a:p>
          <a:p>
            <a:pPr indent="0" lvl="0" marL="0" rtl="0" algn="l">
              <a:spcBef>
                <a:spcPts val="0"/>
              </a:spcBef>
              <a:spcAft>
                <a:spcPts val="0"/>
              </a:spcAft>
              <a:buClr>
                <a:schemeClr val="dk1"/>
              </a:buClr>
              <a:buSzPts val="1400"/>
              <a:buFont typeface="Arial"/>
              <a:buNone/>
            </a:pPr>
            <a:r>
              <a:rPr lang="en" sz="1300"/>
              <a:t>- Offer Slidesgo templates (or modified versions of Slidesgo templates) for download.</a:t>
            </a:r>
            <a:endParaRPr sz="1300"/>
          </a:p>
          <a:p>
            <a:pPr indent="0" lvl="0" marL="0" rtl="0" algn="l">
              <a:spcBef>
                <a:spcPts val="0"/>
              </a:spcBef>
              <a:spcAft>
                <a:spcPts val="0"/>
              </a:spcAft>
              <a:buClr>
                <a:schemeClr val="dk1"/>
              </a:buClr>
              <a:buSzPts val="1400"/>
              <a:buFont typeface="Arial"/>
              <a:buNone/>
            </a:pPr>
            <a:r>
              <a:rPr lang="en" sz="1300"/>
              <a:t>- Acquire the copyright of Slidesgo Content.</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411" name="Shape 2411"/>
        <p:cNvGrpSpPr/>
        <p:nvPr/>
      </p:nvGrpSpPr>
      <p:grpSpPr>
        <a:xfrm>
          <a:off x="0" y="0"/>
          <a:ext cx="0" cy="0"/>
          <a:chOff x="0" y="0"/>
          <a:chExt cx="0" cy="0"/>
        </a:xfrm>
      </p:grpSpPr>
      <p:sp>
        <p:nvSpPr>
          <p:cNvPr id="2412" name="Google Shape;2412;p132"/>
          <p:cNvSpPr txBox="1"/>
          <p:nvPr/>
        </p:nvSpPr>
        <p:spPr>
          <a:xfrm>
            <a:off x="1225827" y="6341213"/>
            <a:ext cx="8240400" cy="646800"/>
          </a:xfrm>
          <a:prstGeom prst="rect">
            <a:avLst/>
          </a:prstGeom>
          <a:noFill/>
          <a:ln>
            <a:noFill/>
          </a:ln>
        </p:spPr>
        <p:txBody>
          <a:bodyPr anchorCtr="0" anchor="t" bIns="116050" lIns="116050" spcFirstLastPara="1" rIns="116050" wrap="square" tIns="116050">
            <a:noAutofit/>
          </a:bodyPr>
          <a:lstStyle/>
          <a:p>
            <a:pPr indent="0" lvl="0" marL="0" rtl="0" algn="ctr">
              <a:lnSpc>
                <a:spcPct val="115000"/>
              </a:lnSpc>
              <a:spcBef>
                <a:spcPts val="0"/>
              </a:spcBef>
              <a:spcAft>
                <a:spcPts val="0"/>
              </a:spcAft>
              <a:buNone/>
            </a:pPr>
            <a:r>
              <a:rPr lang="en" sz="1300">
                <a:solidFill>
                  <a:srgbClr val="FFFFFF"/>
                </a:solidFill>
              </a:rPr>
              <a:t>For more information about editing slides, please </a:t>
            </a:r>
            <a:r>
              <a:rPr lang="en" sz="1100">
                <a:solidFill>
                  <a:srgbClr val="FFFFFF"/>
                </a:solidFill>
              </a:rPr>
              <a:t>read </a:t>
            </a:r>
            <a:r>
              <a:rPr lang="en" sz="1300">
                <a:solidFill>
                  <a:srgbClr val="FFFFFF"/>
                </a:solidFill>
              </a:rPr>
              <a:t>our FAQs or visit Slidesgo School:</a:t>
            </a:r>
            <a:endParaRPr sz="1300">
              <a:solidFill>
                <a:srgbClr val="FFFFFF"/>
              </a:solidFill>
            </a:endParaRPr>
          </a:p>
          <a:p>
            <a:pPr indent="0" lvl="0" marL="0" rtl="0" algn="ctr">
              <a:lnSpc>
                <a:spcPct val="115000"/>
              </a:lnSpc>
              <a:spcBef>
                <a:spcPts val="0"/>
              </a:spcBef>
              <a:spcAft>
                <a:spcPts val="0"/>
              </a:spcAft>
              <a:buNone/>
            </a:pPr>
            <a:r>
              <a:rPr lang="en" sz="1300" u="sng">
                <a:solidFill>
                  <a:srgbClr val="869FB2"/>
                </a:solidFill>
                <a:hlinkClick r:id="rId3">
                  <a:extLst>
                    <a:ext uri="{A12FA001-AC4F-418D-AE19-62706E023703}">
                      <ahyp:hlinkClr val="tx"/>
                    </a:ext>
                  </a:extLst>
                </a:hlinkClick>
              </a:rPr>
              <a:t>https://slidesgo.com/faqs</a:t>
            </a:r>
            <a:r>
              <a:rPr lang="en" sz="1500">
                <a:solidFill>
                  <a:srgbClr val="FFFFFF"/>
                </a:solidFill>
              </a:rPr>
              <a:t> </a:t>
            </a:r>
            <a:r>
              <a:rPr lang="en" sz="1300">
                <a:solidFill>
                  <a:srgbClr val="FFFFFF"/>
                </a:solidFill>
              </a:rPr>
              <a:t>and</a:t>
            </a:r>
            <a:r>
              <a:rPr lang="en" sz="1500">
                <a:solidFill>
                  <a:srgbClr val="FFFFFF"/>
                </a:solidFill>
              </a:rPr>
              <a:t> </a:t>
            </a:r>
            <a:r>
              <a:rPr lang="en" sz="1300" u="sng">
                <a:solidFill>
                  <a:srgbClr val="869FB2"/>
                </a:solidFill>
                <a:hlinkClick r:id="rId4">
                  <a:extLst>
                    <a:ext uri="{A12FA001-AC4F-418D-AE19-62706E023703}">
                      <ahyp:hlinkClr val="tx"/>
                    </a:ext>
                  </a:extLst>
                </a:hlinkClick>
              </a:rPr>
              <a:t>https://slidesgo.com/slidesgo-school</a:t>
            </a:r>
            <a:endParaRPr sz="1300" u="sng">
              <a:solidFill>
                <a:srgbClr val="869FB2"/>
              </a:solidFill>
            </a:endParaRPr>
          </a:p>
        </p:txBody>
      </p:sp>
      <p:sp>
        <p:nvSpPr>
          <p:cNvPr id="2413" name="Google Shape;2413;p132"/>
          <p:cNvSpPr txBox="1"/>
          <p:nvPr>
            <p:ph type="title"/>
          </p:nvPr>
        </p:nvSpPr>
        <p:spPr>
          <a:xfrm>
            <a:off x="1248920" y="476000"/>
            <a:ext cx="8240400" cy="7089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Clr>
                <a:schemeClr val="dk1"/>
              </a:buClr>
              <a:buSzPts val="1400"/>
              <a:buFont typeface="Arial"/>
              <a:buNone/>
            </a:pPr>
            <a:r>
              <a:rPr lang="en">
                <a:solidFill>
                  <a:schemeClr val="lt1"/>
                </a:solidFill>
                <a:latin typeface="Arial"/>
                <a:ea typeface="Arial"/>
                <a:cs typeface="Arial"/>
                <a:sym typeface="Arial"/>
              </a:rPr>
              <a:t>Instructions for use (premium users)</a:t>
            </a:r>
            <a:endParaRPr/>
          </a:p>
        </p:txBody>
      </p:sp>
      <p:sp>
        <p:nvSpPr>
          <p:cNvPr id="2414" name="Google Shape;2414;p132"/>
          <p:cNvSpPr txBox="1"/>
          <p:nvPr>
            <p:ph idx="1" type="body"/>
          </p:nvPr>
        </p:nvSpPr>
        <p:spPr>
          <a:xfrm>
            <a:off x="1225827" y="1348115"/>
            <a:ext cx="8240400" cy="4993200"/>
          </a:xfrm>
          <a:prstGeom prst="rect">
            <a:avLst/>
          </a:prstGeom>
        </p:spPr>
        <p:txBody>
          <a:bodyPr anchorCtr="0" anchor="t" bIns="116050" lIns="116050" spcFirstLastPara="1" rIns="116050" wrap="square" tIns="116050">
            <a:noAutofit/>
          </a:bodyPr>
          <a:lstStyle/>
          <a:p>
            <a:pPr indent="0" lvl="0" marL="0" rtl="0" algn="l">
              <a:spcBef>
                <a:spcPts val="1800"/>
              </a:spcBef>
              <a:spcAft>
                <a:spcPts val="0"/>
              </a:spcAft>
              <a:buClr>
                <a:schemeClr val="dk1"/>
              </a:buClr>
              <a:buSzPts val="1400"/>
              <a:buFont typeface="Arial"/>
              <a:buNone/>
            </a:pPr>
            <a:r>
              <a:rPr lang="en"/>
              <a:t>In order to use this template, you must be a Premium user on </a:t>
            </a:r>
            <a:r>
              <a:rPr b="1" lang="en" sz="1300" u="sng">
                <a:solidFill>
                  <a:srgbClr val="869FB2"/>
                </a:solidFill>
              </a:rPr>
              <a:t>S</a:t>
            </a:r>
            <a:r>
              <a:rPr b="1" lang="en" u="sng">
                <a:solidFill>
                  <a:srgbClr val="869FB2"/>
                </a:solidFill>
                <a:hlinkClick r:id="rId5">
                  <a:extLst>
                    <a:ext uri="{A12FA001-AC4F-418D-AE19-62706E023703}">
                      <ahyp:hlinkClr val="tx"/>
                    </a:ext>
                  </a:extLst>
                </a:hlinkClick>
              </a:rPr>
              <a:t>lidesgo</a:t>
            </a:r>
            <a:r>
              <a:rPr lang="en"/>
              <a:t>.</a:t>
            </a:r>
            <a:endParaRPr/>
          </a:p>
          <a:p>
            <a:pPr indent="0" lvl="0" marL="0" rtl="0" algn="l">
              <a:spcBef>
                <a:spcPts val="1800"/>
              </a:spcBef>
              <a:spcAft>
                <a:spcPts val="0"/>
              </a:spcAft>
              <a:buClr>
                <a:schemeClr val="dk1"/>
              </a:buClr>
              <a:buSzPts val="1400"/>
              <a:buFont typeface="Arial"/>
              <a:buNone/>
            </a:pPr>
            <a:r>
              <a:rPr b="1" lang="en" sz="1300">
                <a:solidFill>
                  <a:srgbClr val="869FB2"/>
                </a:solidFill>
              </a:rPr>
              <a:t>You are allowed to:</a:t>
            </a:r>
            <a:endParaRPr b="1" sz="1300">
              <a:solidFill>
                <a:srgbClr val="869FB2"/>
              </a:solidFill>
            </a:endParaRPr>
          </a:p>
          <a:p>
            <a:pPr indent="-374650" lvl="0" marL="584200" rtl="0" algn="l">
              <a:spcBef>
                <a:spcPts val="500"/>
              </a:spcBef>
              <a:spcAft>
                <a:spcPts val="0"/>
              </a:spcAft>
              <a:buClr>
                <a:schemeClr val="lt1"/>
              </a:buClr>
              <a:buSzPts val="1300"/>
              <a:buFont typeface="Arial"/>
              <a:buChar char="●"/>
            </a:pPr>
            <a:r>
              <a:rPr lang="en" sz="1300"/>
              <a:t>Modify this template.</a:t>
            </a:r>
            <a:endParaRPr sz="1300"/>
          </a:p>
          <a:p>
            <a:pPr indent="-374650" lvl="0" marL="584200" rtl="0" algn="l">
              <a:spcBef>
                <a:spcPts val="0"/>
              </a:spcBef>
              <a:spcAft>
                <a:spcPts val="0"/>
              </a:spcAft>
              <a:buClr>
                <a:schemeClr val="lt1"/>
              </a:buClr>
              <a:buSzPts val="1300"/>
              <a:buFont typeface="Arial"/>
              <a:buChar char="●"/>
            </a:pPr>
            <a:r>
              <a:rPr lang="en" sz="1300"/>
              <a:t>Use it for both personal and commercial purposes.</a:t>
            </a:r>
            <a:endParaRPr sz="1300"/>
          </a:p>
          <a:p>
            <a:pPr indent="-374650" lvl="0" marL="584200" rtl="0" algn="l">
              <a:spcBef>
                <a:spcPts val="0"/>
              </a:spcBef>
              <a:spcAft>
                <a:spcPts val="0"/>
              </a:spcAft>
              <a:buClr>
                <a:schemeClr val="lt1"/>
              </a:buClr>
              <a:buSzPts val="1300"/>
              <a:buFont typeface="Arial"/>
              <a:buChar char="●"/>
            </a:pPr>
            <a:r>
              <a:rPr lang="en" sz="1300"/>
              <a:t>Hide or delete the “Thanks” slide and the mention to Slidesgo in the credits.</a:t>
            </a:r>
            <a:endParaRPr sz="1300"/>
          </a:p>
          <a:p>
            <a:pPr indent="-374650" lvl="0" marL="584200" rtl="0" algn="l">
              <a:spcBef>
                <a:spcPts val="0"/>
              </a:spcBef>
              <a:spcAft>
                <a:spcPts val="0"/>
              </a:spcAft>
              <a:buClr>
                <a:schemeClr val="lt1"/>
              </a:buClr>
              <a:buSzPts val="1300"/>
              <a:buFont typeface="Arial"/>
              <a:buChar char="●"/>
            </a:pPr>
            <a:r>
              <a:rPr lang="en" sz="1300"/>
              <a:t>Share this template in an editable format with people who are not part of your team.</a:t>
            </a:r>
            <a:endParaRPr sz="1300"/>
          </a:p>
          <a:p>
            <a:pPr indent="0" lvl="0" marL="0" rtl="0" algn="l">
              <a:spcBef>
                <a:spcPts val="1800"/>
              </a:spcBef>
              <a:spcAft>
                <a:spcPts val="0"/>
              </a:spcAft>
              <a:buClr>
                <a:schemeClr val="dk1"/>
              </a:buClr>
              <a:buSzPts val="1400"/>
              <a:buFont typeface="Arial"/>
              <a:buNone/>
            </a:pPr>
            <a:r>
              <a:rPr b="1" lang="en" sz="1300">
                <a:solidFill>
                  <a:srgbClr val="869FB2"/>
                </a:solidFill>
              </a:rPr>
              <a:t>You are not allowed to:</a:t>
            </a:r>
            <a:endParaRPr b="1" sz="1300">
              <a:solidFill>
                <a:srgbClr val="869FB2"/>
              </a:solidFill>
            </a:endParaRPr>
          </a:p>
          <a:p>
            <a:pPr indent="-374650" lvl="0" marL="584200" rtl="0" algn="l">
              <a:spcBef>
                <a:spcPts val="500"/>
              </a:spcBef>
              <a:spcAft>
                <a:spcPts val="0"/>
              </a:spcAft>
              <a:buClr>
                <a:schemeClr val="lt1"/>
              </a:buClr>
              <a:buSzPts val="1300"/>
              <a:buFont typeface="Arial"/>
              <a:buChar char="●"/>
            </a:pPr>
            <a:r>
              <a:rPr lang="en" sz="1300"/>
              <a:t>Sublicense, sell or rent this Slidesgo Template (or a modified version of this Slidesgo Template).</a:t>
            </a:r>
            <a:endParaRPr sz="1300"/>
          </a:p>
          <a:p>
            <a:pPr indent="-374650" lvl="0" marL="584200" rtl="0" algn="l">
              <a:spcBef>
                <a:spcPts val="0"/>
              </a:spcBef>
              <a:spcAft>
                <a:spcPts val="0"/>
              </a:spcAft>
              <a:buClr>
                <a:schemeClr val="lt1"/>
              </a:buClr>
              <a:buSzPts val="1300"/>
              <a:buFont typeface="Arial"/>
              <a:buChar char="●"/>
            </a:pPr>
            <a:r>
              <a:rPr lang="en" sz="1300"/>
              <a:t>Distribute this Slidesgo Template (or a modified version of this Slidesgo Template) or include it in a database or in any other product or service that offers downloadable images, icons or presentations that may be subject to distribution or resale.</a:t>
            </a:r>
            <a:endParaRPr sz="1300"/>
          </a:p>
          <a:p>
            <a:pPr indent="-374650" lvl="0" marL="584200" rtl="0" algn="l">
              <a:spcBef>
                <a:spcPts val="0"/>
              </a:spcBef>
              <a:spcAft>
                <a:spcPts val="0"/>
              </a:spcAft>
              <a:buClr>
                <a:schemeClr val="lt1"/>
              </a:buClr>
              <a:buSzPts val="1300"/>
              <a:buFont typeface="Arial"/>
              <a:buChar char="●"/>
            </a:pPr>
            <a:r>
              <a:rPr lang="en" sz="1300"/>
              <a:t>Use any of the elements that are part of this Slidesgo Template in an isolated and separated way from this Template.</a:t>
            </a:r>
            <a:endParaRPr sz="1300"/>
          </a:p>
          <a:p>
            <a:pPr indent="-374650" lvl="0" marL="584200" rtl="0" algn="l">
              <a:spcBef>
                <a:spcPts val="0"/>
              </a:spcBef>
              <a:spcAft>
                <a:spcPts val="0"/>
              </a:spcAft>
              <a:buClr>
                <a:schemeClr val="lt1"/>
              </a:buClr>
              <a:buSzPts val="1300"/>
              <a:buFont typeface="Arial"/>
              <a:buChar char="●"/>
            </a:pPr>
            <a:r>
              <a:rPr lang="en" sz="1300"/>
              <a:t>Register any of the elements that are part of this template as a trademark or logo, or register it as a work in an intellectual property registry or similar.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4"/>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QuickSort </a:t>
            </a:r>
            <a:r>
              <a:rPr lang="en"/>
              <a:t>clasic</a:t>
            </a:r>
            <a:endParaRPr>
              <a:solidFill>
                <a:schemeClr val="lt1"/>
              </a:solidFill>
            </a:endParaRPr>
          </a:p>
        </p:txBody>
      </p:sp>
      <p:sp>
        <p:nvSpPr>
          <p:cNvPr id="385" name="Google Shape;385;p34"/>
          <p:cNvSpPr/>
          <p:nvPr/>
        </p:nvSpPr>
        <p:spPr>
          <a:xfrm>
            <a:off x="841250" y="30313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4</a:t>
            </a:r>
            <a:endParaRPr b="1" sz="5000"/>
          </a:p>
        </p:txBody>
      </p:sp>
      <p:sp>
        <p:nvSpPr>
          <p:cNvPr id="386" name="Google Shape;386;p34"/>
          <p:cNvSpPr/>
          <p:nvPr/>
        </p:nvSpPr>
        <p:spPr>
          <a:xfrm>
            <a:off x="19979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3</a:t>
            </a:r>
            <a:endParaRPr b="1" sz="5000"/>
          </a:p>
        </p:txBody>
      </p:sp>
      <p:sp>
        <p:nvSpPr>
          <p:cNvPr id="387" name="Google Shape;387;p34"/>
          <p:cNvSpPr/>
          <p:nvPr/>
        </p:nvSpPr>
        <p:spPr>
          <a:xfrm>
            <a:off x="31409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6</a:t>
            </a:r>
            <a:endParaRPr b="1" sz="5000"/>
          </a:p>
        </p:txBody>
      </p:sp>
      <p:sp>
        <p:nvSpPr>
          <p:cNvPr id="388" name="Google Shape;388;p34"/>
          <p:cNvSpPr/>
          <p:nvPr/>
        </p:nvSpPr>
        <p:spPr>
          <a:xfrm>
            <a:off x="42839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2</a:t>
            </a:r>
            <a:endParaRPr b="1" sz="5000"/>
          </a:p>
        </p:txBody>
      </p:sp>
      <p:sp>
        <p:nvSpPr>
          <p:cNvPr id="389" name="Google Shape;389;p34"/>
          <p:cNvSpPr/>
          <p:nvPr/>
        </p:nvSpPr>
        <p:spPr>
          <a:xfrm>
            <a:off x="54269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a:t>
            </a:r>
            <a:endParaRPr b="1" sz="5000"/>
          </a:p>
        </p:txBody>
      </p:sp>
      <p:sp>
        <p:nvSpPr>
          <p:cNvPr id="390" name="Google Shape;390;p34"/>
          <p:cNvSpPr/>
          <p:nvPr/>
        </p:nvSpPr>
        <p:spPr>
          <a:xfrm>
            <a:off x="6569975" y="30225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8</a:t>
            </a:r>
            <a:endParaRPr b="1" sz="5000"/>
          </a:p>
        </p:txBody>
      </p:sp>
      <p:sp>
        <p:nvSpPr>
          <p:cNvPr id="391" name="Google Shape;391;p34"/>
          <p:cNvSpPr/>
          <p:nvPr/>
        </p:nvSpPr>
        <p:spPr>
          <a:xfrm>
            <a:off x="7712975" y="3022575"/>
            <a:ext cx="1008600" cy="949500"/>
          </a:xfrm>
          <a:prstGeom prst="rect">
            <a:avLst/>
          </a:prstGeom>
          <a:solidFill>
            <a:srgbClr val="EAD1D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9</a:t>
            </a:r>
            <a:endParaRPr b="1" sz="5000"/>
          </a:p>
        </p:txBody>
      </p:sp>
      <p:sp>
        <p:nvSpPr>
          <p:cNvPr id="392" name="Google Shape;392;p34"/>
          <p:cNvSpPr/>
          <p:nvPr/>
        </p:nvSpPr>
        <p:spPr>
          <a:xfrm>
            <a:off x="8855975" y="3022575"/>
            <a:ext cx="1008600" cy="949500"/>
          </a:xfrm>
          <a:prstGeom prst="rect">
            <a:avLst/>
          </a:prstGeom>
          <a:solidFill>
            <a:srgbClr val="EAD1D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10</a:t>
            </a:r>
            <a:endParaRPr b="1" sz="5000"/>
          </a:p>
        </p:txBody>
      </p:sp>
      <p:sp>
        <p:nvSpPr>
          <p:cNvPr id="393" name="Google Shape;393;p34"/>
          <p:cNvSpPr txBox="1"/>
          <p:nvPr>
            <p:ph idx="4294967295" type="subTitle"/>
          </p:nvPr>
        </p:nvSpPr>
        <p:spPr>
          <a:xfrm>
            <a:off x="807075" y="1837975"/>
            <a:ext cx="81774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Rezultat</a:t>
            </a:r>
            <a:endParaRPr sz="2400"/>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418" name="Shape 2418"/>
        <p:cNvGrpSpPr/>
        <p:nvPr/>
      </p:nvGrpSpPr>
      <p:grpSpPr>
        <a:xfrm>
          <a:off x="0" y="0"/>
          <a:ext cx="0" cy="0"/>
          <a:chOff x="0" y="0"/>
          <a:chExt cx="0" cy="0"/>
        </a:xfrm>
      </p:grpSpPr>
      <p:sp>
        <p:nvSpPr>
          <p:cNvPr id="2419" name="Google Shape;2419;p133"/>
          <p:cNvSpPr txBox="1"/>
          <p:nvPr/>
        </p:nvSpPr>
        <p:spPr>
          <a:xfrm>
            <a:off x="1248920" y="2189286"/>
            <a:ext cx="8240400" cy="1844400"/>
          </a:xfrm>
          <a:prstGeom prst="rect">
            <a:avLst/>
          </a:prstGeom>
          <a:noFill/>
          <a:ln>
            <a:noFill/>
          </a:ln>
        </p:spPr>
        <p:txBody>
          <a:bodyPr anchorCtr="0" anchor="ctr" bIns="116050" lIns="116050" spcFirstLastPara="1" rIns="116050" wrap="square" tIns="116050">
            <a:noAutofit/>
          </a:bodyPr>
          <a:lstStyle/>
          <a:p>
            <a:pPr indent="0" lvl="0" marL="0" rtl="0" algn="ctr">
              <a:lnSpc>
                <a:spcPct val="115000"/>
              </a:lnSpc>
              <a:spcBef>
                <a:spcPts val="0"/>
              </a:spcBef>
              <a:spcAft>
                <a:spcPts val="0"/>
              </a:spcAft>
              <a:buNone/>
            </a:pPr>
            <a:r>
              <a:rPr b="1" lang="en">
                <a:solidFill>
                  <a:srgbClr val="EFEFEF"/>
                </a:solidFill>
              </a:rPr>
              <a:t>Alice</a:t>
            </a:r>
            <a:endParaRPr b="1" sz="1400">
              <a:solidFill>
                <a:srgbClr val="EFEFEF"/>
              </a:solidFill>
            </a:endParaRPr>
          </a:p>
          <a:p>
            <a:pPr indent="0" lvl="0" marL="0" rtl="0" algn="ctr">
              <a:lnSpc>
                <a:spcPct val="115000"/>
              </a:lnSpc>
              <a:spcBef>
                <a:spcPts val="0"/>
              </a:spcBef>
              <a:spcAft>
                <a:spcPts val="0"/>
              </a:spcAft>
              <a:buNone/>
            </a:pPr>
            <a:r>
              <a:rPr lang="en" sz="1400">
                <a:solidFill>
                  <a:schemeClr val="lt1"/>
                </a:solidFill>
              </a:rPr>
              <a:t>(</a:t>
            </a:r>
            <a:r>
              <a:rPr lang="en">
                <a:solidFill>
                  <a:schemeClr val="lt1"/>
                </a:solidFill>
                <a:uFill>
                  <a:noFill/>
                </a:uFill>
                <a:hlinkClick r:id="rId3">
                  <a:extLst>
                    <a:ext uri="{A12FA001-AC4F-418D-AE19-62706E023703}">
                      <ahyp:hlinkClr val="tx"/>
                    </a:ext>
                  </a:extLst>
                </a:hlinkClick>
              </a:rPr>
              <a:t>https://fonts.google.com/specimen/Alice</a:t>
            </a:r>
            <a:r>
              <a:rPr lang="en" sz="1400">
                <a:solidFill>
                  <a:schemeClr val="lt1"/>
                </a:solidFill>
              </a:rPr>
              <a:t>)</a:t>
            </a:r>
            <a:endParaRPr sz="1400">
              <a:solidFill>
                <a:schemeClr val="lt1"/>
              </a:solidFill>
            </a:endParaRPr>
          </a:p>
          <a:p>
            <a:pPr indent="0" lvl="0" marL="0" rtl="0" algn="ctr">
              <a:lnSpc>
                <a:spcPct val="115000"/>
              </a:lnSpc>
              <a:spcBef>
                <a:spcPts val="0"/>
              </a:spcBef>
              <a:spcAft>
                <a:spcPts val="0"/>
              </a:spcAft>
              <a:buNone/>
            </a:pPr>
            <a:r>
              <a:t/>
            </a:r>
            <a:endParaRPr sz="1000">
              <a:solidFill>
                <a:srgbClr val="435D74"/>
              </a:solidFill>
            </a:endParaRPr>
          </a:p>
          <a:p>
            <a:pPr indent="0" lvl="0" marL="0" rtl="0" algn="ctr">
              <a:lnSpc>
                <a:spcPct val="115000"/>
              </a:lnSpc>
              <a:spcBef>
                <a:spcPts val="0"/>
              </a:spcBef>
              <a:spcAft>
                <a:spcPts val="0"/>
              </a:spcAft>
              <a:buNone/>
            </a:pPr>
            <a:r>
              <a:rPr b="1" lang="en" sz="1400">
                <a:solidFill>
                  <a:srgbClr val="FFFFFF"/>
                </a:solidFill>
              </a:rPr>
              <a:t>R</a:t>
            </a:r>
            <a:r>
              <a:rPr b="1" lang="en">
                <a:solidFill>
                  <a:srgbClr val="FFFFFF"/>
                </a:solidFill>
              </a:rPr>
              <a:t>aleway</a:t>
            </a:r>
            <a:endParaRPr b="1" sz="1400">
              <a:solidFill>
                <a:srgbClr val="FFFFFF"/>
              </a:solidFill>
            </a:endParaRPr>
          </a:p>
          <a:p>
            <a:pPr indent="0" lvl="0" marL="0" rtl="0" algn="ctr">
              <a:lnSpc>
                <a:spcPct val="115000"/>
              </a:lnSpc>
              <a:spcBef>
                <a:spcPts val="0"/>
              </a:spcBef>
              <a:spcAft>
                <a:spcPts val="0"/>
              </a:spcAft>
              <a:buNone/>
            </a:pPr>
            <a:r>
              <a:rPr lang="en" sz="1400">
                <a:solidFill>
                  <a:srgbClr val="FFFFFF"/>
                </a:solidFill>
              </a:rPr>
              <a:t>(</a:t>
            </a:r>
            <a:r>
              <a:rPr lang="en">
                <a:solidFill>
                  <a:schemeClr val="lt1"/>
                </a:solidFill>
                <a:uFill>
                  <a:noFill/>
                </a:uFill>
                <a:hlinkClick r:id="rId4">
                  <a:extLst>
                    <a:ext uri="{A12FA001-AC4F-418D-AE19-62706E023703}">
                      <ahyp:hlinkClr val="tx"/>
                    </a:ext>
                  </a:extLst>
                </a:hlinkClick>
              </a:rPr>
              <a:t>https://fonts.google.com/specimen/Raleway</a:t>
            </a:r>
            <a:r>
              <a:rPr lang="en" sz="1400">
                <a:solidFill>
                  <a:schemeClr val="lt1"/>
                </a:solidFill>
              </a:rPr>
              <a:t>)</a:t>
            </a:r>
            <a:endParaRPr sz="1400">
              <a:solidFill>
                <a:schemeClr val="lt1"/>
              </a:solidFill>
            </a:endParaRPr>
          </a:p>
        </p:txBody>
      </p:sp>
      <p:sp>
        <p:nvSpPr>
          <p:cNvPr id="2420" name="Google Shape;2420;p133"/>
          <p:cNvSpPr txBox="1"/>
          <p:nvPr>
            <p:ph type="title"/>
          </p:nvPr>
        </p:nvSpPr>
        <p:spPr>
          <a:xfrm>
            <a:off x="1248920" y="476000"/>
            <a:ext cx="8240400" cy="7089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Clr>
                <a:schemeClr val="dk1"/>
              </a:buClr>
              <a:buSzPts val="1400"/>
              <a:buFont typeface="Arial"/>
              <a:buNone/>
            </a:pPr>
            <a:r>
              <a:rPr lang="en">
                <a:solidFill>
                  <a:schemeClr val="lt1"/>
                </a:solidFill>
                <a:latin typeface="Arial"/>
                <a:ea typeface="Arial"/>
                <a:cs typeface="Arial"/>
                <a:sym typeface="Arial"/>
              </a:rPr>
              <a:t>Fonts &amp; colors used</a:t>
            </a:r>
            <a:endParaRPr/>
          </a:p>
        </p:txBody>
      </p:sp>
      <p:sp>
        <p:nvSpPr>
          <p:cNvPr id="2421" name="Google Shape;2421;p133"/>
          <p:cNvSpPr txBox="1"/>
          <p:nvPr>
            <p:ph idx="1" type="subTitle"/>
          </p:nvPr>
        </p:nvSpPr>
        <p:spPr>
          <a:xfrm>
            <a:off x="1253422" y="1611542"/>
            <a:ext cx="8185200" cy="1054800"/>
          </a:xfrm>
          <a:prstGeom prst="rect">
            <a:avLst/>
          </a:prstGeom>
        </p:spPr>
        <p:txBody>
          <a:bodyPr anchorCtr="0" anchor="t" bIns="116050" lIns="116050" spcFirstLastPara="1" rIns="116050" wrap="square" tIns="116050">
            <a:noAutofit/>
          </a:bodyPr>
          <a:lstStyle/>
          <a:p>
            <a:pPr indent="0" lvl="0" marL="0" rtl="0" algn="ctr">
              <a:lnSpc>
                <a:spcPct val="115000"/>
              </a:lnSpc>
              <a:spcBef>
                <a:spcPts val="0"/>
              </a:spcBef>
              <a:spcAft>
                <a:spcPts val="0"/>
              </a:spcAft>
              <a:buNone/>
            </a:pPr>
            <a:r>
              <a:rPr lang="en"/>
              <a:t>This presentation has been made using the following fonts:</a:t>
            </a:r>
            <a:endParaRPr/>
          </a:p>
        </p:txBody>
      </p:sp>
      <p:grpSp>
        <p:nvGrpSpPr>
          <p:cNvPr id="2422" name="Google Shape;2422;p133"/>
          <p:cNvGrpSpPr/>
          <p:nvPr/>
        </p:nvGrpSpPr>
        <p:grpSpPr>
          <a:xfrm>
            <a:off x="406955" y="4909200"/>
            <a:ext cx="1085100" cy="1034100"/>
            <a:chOff x="406955" y="4985400"/>
            <a:chExt cx="1085100" cy="1034100"/>
          </a:xfrm>
        </p:grpSpPr>
        <p:sp>
          <p:nvSpPr>
            <p:cNvPr id="2423" name="Google Shape;2423;p133"/>
            <p:cNvSpPr/>
            <p:nvPr/>
          </p:nvSpPr>
          <p:spPr>
            <a:xfrm>
              <a:off x="406955" y="4985400"/>
              <a:ext cx="1085100" cy="1034100"/>
            </a:xfrm>
            <a:prstGeom prst="roundRect">
              <a:avLst>
                <a:gd fmla="val 16667" name="adj"/>
              </a:avLst>
            </a:prstGeom>
            <a:solidFill>
              <a:srgbClr val="0D111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33"/>
            <p:cNvSpPr txBox="1"/>
            <p:nvPr/>
          </p:nvSpPr>
          <p:spPr>
            <a:xfrm>
              <a:off x="406955" y="5200716"/>
              <a:ext cx="1085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#0d1114</a:t>
              </a:r>
              <a:endParaRPr sz="1000">
                <a:solidFill>
                  <a:srgbClr val="FFFFFF"/>
                </a:solidFill>
              </a:endParaRPr>
            </a:p>
          </p:txBody>
        </p:sp>
      </p:grpSp>
      <p:grpSp>
        <p:nvGrpSpPr>
          <p:cNvPr id="2425" name="Google Shape;2425;p133"/>
          <p:cNvGrpSpPr/>
          <p:nvPr/>
        </p:nvGrpSpPr>
        <p:grpSpPr>
          <a:xfrm>
            <a:off x="1871788" y="4909200"/>
            <a:ext cx="1085107" cy="1034100"/>
            <a:chOff x="1862708" y="4985400"/>
            <a:chExt cx="1085107" cy="1034100"/>
          </a:xfrm>
        </p:grpSpPr>
        <p:sp>
          <p:nvSpPr>
            <p:cNvPr id="2426" name="Google Shape;2426;p133"/>
            <p:cNvSpPr/>
            <p:nvPr/>
          </p:nvSpPr>
          <p:spPr>
            <a:xfrm>
              <a:off x="1862708" y="4985400"/>
              <a:ext cx="1085100" cy="10341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33"/>
            <p:cNvSpPr txBox="1"/>
            <p:nvPr/>
          </p:nvSpPr>
          <p:spPr>
            <a:xfrm>
              <a:off x="1862715" y="5200716"/>
              <a:ext cx="1085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grpSp>
      <p:grpSp>
        <p:nvGrpSpPr>
          <p:cNvPr id="2428" name="Google Shape;2428;p133"/>
          <p:cNvGrpSpPr/>
          <p:nvPr/>
        </p:nvGrpSpPr>
        <p:grpSpPr>
          <a:xfrm>
            <a:off x="3336629" y="4909200"/>
            <a:ext cx="1085115" cy="1034100"/>
            <a:chOff x="3318461" y="4985400"/>
            <a:chExt cx="1085115" cy="1034100"/>
          </a:xfrm>
        </p:grpSpPr>
        <p:sp>
          <p:nvSpPr>
            <p:cNvPr id="2429" name="Google Shape;2429;p133"/>
            <p:cNvSpPr/>
            <p:nvPr/>
          </p:nvSpPr>
          <p:spPr>
            <a:xfrm>
              <a:off x="3318461" y="4985400"/>
              <a:ext cx="1085100" cy="1034100"/>
            </a:xfrm>
            <a:prstGeom prst="roundRect">
              <a:avLst>
                <a:gd fmla="val 16667" name="adj"/>
              </a:avLst>
            </a:prstGeom>
            <a:solidFill>
              <a:srgbClr val="ECD36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33"/>
            <p:cNvSpPr txBox="1"/>
            <p:nvPr/>
          </p:nvSpPr>
          <p:spPr>
            <a:xfrm>
              <a:off x="3318475" y="5200716"/>
              <a:ext cx="1085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#ecd367</a:t>
              </a:r>
              <a:endParaRPr sz="1000">
                <a:solidFill>
                  <a:schemeClr val="dk1"/>
                </a:solidFill>
              </a:endParaRPr>
            </a:p>
          </p:txBody>
        </p:sp>
      </p:grpSp>
      <p:grpSp>
        <p:nvGrpSpPr>
          <p:cNvPr id="2431" name="Google Shape;2431;p133"/>
          <p:cNvGrpSpPr/>
          <p:nvPr/>
        </p:nvGrpSpPr>
        <p:grpSpPr>
          <a:xfrm>
            <a:off x="4801478" y="4909200"/>
            <a:ext cx="1085100" cy="1034100"/>
            <a:chOff x="4774236" y="4985400"/>
            <a:chExt cx="1085100" cy="1034100"/>
          </a:xfrm>
        </p:grpSpPr>
        <p:sp>
          <p:nvSpPr>
            <p:cNvPr id="2432" name="Google Shape;2432;p133"/>
            <p:cNvSpPr/>
            <p:nvPr/>
          </p:nvSpPr>
          <p:spPr>
            <a:xfrm>
              <a:off x="4774236" y="4985400"/>
              <a:ext cx="1085100" cy="1034100"/>
            </a:xfrm>
            <a:prstGeom prst="roundRect">
              <a:avLst>
                <a:gd fmla="val 16667" name="adj"/>
              </a:avLst>
            </a:prstGeom>
            <a:solidFill>
              <a:srgbClr val="E284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33"/>
            <p:cNvSpPr txBox="1"/>
            <p:nvPr/>
          </p:nvSpPr>
          <p:spPr>
            <a:xfrm>
              <a:off x="4774236" y="5200716"/>
              <a:ext cx="1085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#e2846b</a:t>
              </a:r>
              <a:endParaRPr sz="1000">
                <a:solidFill>
                  <a:srgbClr val="FFFFFF"/>
                </a:solidFill>
              </a:endParaRPr>
            </a:p>
          </p:txBody>
        </p:sp>
      </p:grpSp>
      <p:grpSp>
        <p:nvGrpSpPr>
          <p:cNvPr id="2434" name="Google Shape;2434;p133"/>
          <p:cNvGrpSpPr/>
          <p:nvPr/>
        </p:nvGrpSpPr>
        <p:grpSpPr>
          <a:xfrm>
            <a:off x="7731145" y="4909115"/>
            <a:ext cx="1085107" cy="1034100"/>
            <a:chOff x="7740233" y="4985315"/>
            <a:chExt cx="1085107" cy="1034100"/>
          </a:xfrm>
        </p:grpSpPr>
        <p:sp>
          <p:nvSpPr>
            <p:cNvPr id="2435" name="Google Shape;2435;p133"/>
            <p:cNvSpPr/>
            <p:nvPr/>
          </p:nvSpPr>
          <p:spPr>
            <a:xfrm>
              <a:off x="7740233" y="4985315"/>
              <a:ext cx="1085100" cy="1034100"/>
            </a:xfrm>
            <a:prstGeom prst="roundRect">
              <a:avLst>
                <a:gd fmla="val 16667" name="adj"/>
              </a:avLst>
            </a:prstGeom>
            <a:solidFill>
              <a:srgbClr val="65B57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33"/>
            <p:cNvSpPr txBox="1"/>
            <p:nvPr/>
          </p:nvSpPr>
          <p:spPr>
            <a:xfrm>
              <a:off x="7740240" y="5200631"/>
              <a:ext cx="1085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#65b57c</a:t>
              </a:r>
              <a:endParaRPr sz="1000">
                <a:solidFill>
                  <a:srgbClr val="FFFFFF"/>
                </a:solidFill>
              </a:endParaRPr>
            </a:p>
          </p:txBody>
        </p:sp>
      </p:grpSp>
      <p:grpSp>
        <p:nvGrpSpPr>
          <p:cNvPr id="2437" name="Google Shape;2437;p133"/>
          <p:cNvGrpSpPr/>
          <p:nvPr/>
        </p:nvGrpSpPr>
        <p:grpSpPr>
          <a:xfrm>
            <a:off x="9195986" y="4909115"/>
            <a:ext cx="1085115" cy="1034100"/>
            <a:chOff x="9195986" y="4985315"/>
            <a:chExt cx="1085115" cy="1034100"/>
          </a:xfrm>
        </p:grpSpPr>
        <p:sp>
          <p:nvSpPr>
            <p:cNvPr id="2438" name="Google Shape;2438;p133"/>
            <p:cNvSpPr/>
            <p:nvPr/>
          </p:nvSpPr>
          <p:spPr>
            <a:xfrm>
              <a:off x="9195986" y="4985315"/>
              <a:ext cx="1085100" cy="1034100"/>
            </a:xfrm>
            <a:prstGeom prst="roundRect">
              <a:avLst>
                <a:gd fmla="val 16667" name="adj"/>
              </a:avLst>
            </a:prstGeom>
            <a:solidFill>
              <a:srgbClr val="765FA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33"/>
            <p:cNvSpPr txBox="1"/>
            <p:nvPr/>
          </p:nvSpPr>
          <p:spPr>
            <a:xfrm>
              <a:off x="9196000" y="5200631"/>
              <a:ext cx="1085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#765fa8</a:t>
              </a:r>
              <a:endParaRPr sz="1000">
                <a:solidFill>
                  <a:srgbClr val="FFFFFF"/>
                </a:solidFill>
              </a:endParaRPr>
            </a:p>
          </p:txBody>
        </p:sp>
      </p:grpSp>
      <p:grpSp>
        <p:nvGrpSpPr>
          <p:cNvPr id="2440" name="Google Shape;2440;p133"/>
          <p:cNvGrpSpPr/>
          <p:nvPr/>
        </p:nvGrpSpPr>
        <p:grpSpPr>
          <a:xfrm>
            <a:off x="6266311" y="4909200"/>
            <a:ext cx="1085100" cy="1034100"/>
            <a:chOff x="6229996" y="4985400"/>
            <a:chExt cx="1085100" cy="1034100"/>
          </a:xfrm>
        </p:grpSpPr>
        <p:sp>
          <p:nvSpPr>
            <p:cNvPr id="2441" name="Google Shape;2441;p133"/>
            <p:cNvSpPr/>
            <p:nvPr/>
          </p:nvSpPr>
          <p:spPr>
            <a:xfrm>
              <a:off x="6229996" y="4985400"/>
              <a:ext cx="1085100" cy="1034100"/>
            </a:xfrm>
            <a:prstGeom prst="roundRect">
              <a:avLst>
                <a:gd fmla="val 16667" name="adj"/>
              </a:avLst>
            </a:prstGeom>
            <a:solidFill>
              <a:srgbClr val="396B9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33"/>
            <p:cNvSpPr txBox="1"/>
            <p:nvPr/>
          </p:nvSpPr>
          <p:spPr>
            <a:xfrm>
              <a:off x="6229996" y="5200716"/>
              <a:ext cx="1085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#396b97</a:t>
              </a:r>
              <a:endParaRPr sz="1000">
                <a:solidFill>
                  <a:srgbClr val="FFFFFF"/>
                </a:solidFill>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446" name="Shape 2446"/>
        <p:cNvGrpSpPr/>
        <p:nvPr/>
      </p:nvGrpSpPr>
      <p:grpSpPr>
        <a:xfrm>
          <a:off x="0" y="0"/>
          <a:ext cx="0" cy="0"/>
          <a:chOff x="0" y="0"/>
          <a:chExt cx="0" cy="0"/>
        </a:xfrm>
      </p:grpSpPr>
      <p:sp>
        <p:nvSpPr>
          <p:cNvPr id="2447" name="Google Shape;2447;p134"/>
          <p:cNvSpPr txBox="1"/>
          <p:nvPr>
            <p:ph type="title"/>
          </p:nvPr>
        </p:nvSpPr>
        <p:spPr>
          <a:xfrm>
            <a:off x="1248920" y="476000"/>
            <a:ext cx="8240400" cy="7089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Storyset</a:t>
            </a:r>
            <a:endParaRPr/>
          </a:p>
        </p:txBody>
      </p:sp>
      <p:sp>
        <p:nvSpPr>
          <p:cNvPr id="2448" name="Google Shape;2448;p134"/>
          <p:cNvSpPr txBox="1"/>
          <p:nvPr>
            <p:ph idx="1" type="subTitle"/>
          </p:nvPr>
        </p:nvSpPr>
        <p:spPr>
          <a:xfrm>
            <a:off x="1253422" y="1611542"/>
            <a:ext cx="8185200" cy="10548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Clr>
                <a:schemeClr val="dk1"/>
              </a:buClr>
              <a:buSzPts val="1400"/>
              <a:buFont typeface="Arial"/>
              <a:buNone/>
            </a:pPr>
            <a:r>
              <a:rPr lang="en"/>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rPr>
              <a:t> </a:t>
            </a:r>
            <a:r>
              <a:rPr lang="en">
                <a:solidFill>
                  <a:srgbClr val="869FB2"/>
                </a:solidFill>
                <a:uFill>
                  <a:noFill/>
                </a:uFill>
                <a:hlinkClick r:id="rId3">
                  <a:extLst>
                    <a:ext uri="{A12FA001-AC4F-418D-AE19-62706E023703}">
                      <ahyp:hlinkClr val="tx"/>
                    </a:ext>
                  </a:extLst>
                </a:hlinkClick>
              </a:rPr>
              <a:t>How it Works.</a:t>
            </a:r>
            <a:endParaRPr/>
          </a:p>
        </p:txBody>
      </p:sp>
      <p:sp>
        <p:nvSpPr>
          <p:cNvPr id="2449" name="Google Shape;2449;p134"/>
          <p:cNvSpPr txBox="1"/>
          <p:nvPr/>
        </p:nvSpPr>
        <p:spPr>
          <a:xfrm>
            <a:off x="779079" y="5387666"/>
            <a:ext cx="1487700" cy="467700"/>
          </a:xfrm>
          <a:prstGeom prst="rect">
            <a:avLst/>
          </a:prstGeom>
          <a:noFill/>
          <a:ln>
            <a:noFill/>
          </a:ln>
        </p:spPr>
        <p:txBody>
          <a:bodyPr anchorCtr="0" anchor="ctr" bIns="116050" lIns="116050" spcFirstLastPara="1" rIns="116050" wrap="square" tIns="116050">
            <a:noAutofit/>
          </a:bodyPr>
          <a:lstStyle/>
          <a:p>
            <a:pPr indent="0" lvl="0" marL="0" rtl="0" algn="ctr">
              <a:lnSpc>
                <a:spcPct val="115000"/>
              </a:lnSpc>
              <a:spcBef>
                <a:spcPts val="0"/>
              </a:spcBef>
              <a:spcAft>
                <a:spcPts val="0"/>
              </a:spcAft>
              <a:buNone/>
            </a:pPr>
            <a:r>
              <a:rPr lang="en" sz="1800">
                <a:solidFill>
                  <a:srgbClr val="869FB2"/>
                </a:solidFill>
                <a:uFill>
                  <a:noFill/>
                </a:uFill>
                <a:hlinkClick r:id="rId4">
                  <a:extLst>
                    <a:ext uri="{A12FA001-AC4F-418D-AE19-62706E023703}">
                      <ahyp:hlinkClr val="tx"/>
                    </a:ext>
                  </a:extLst>
                </a:hlinkClick>
              </a:rPr>
              <a:t>Pana</a:t>
            </a:r>
            <a:endParaRPr sz="1800">
              <a:solidFill>
                <a:srgbClr val="869FB2"/>
              </a:solidFill>
            </a:endParaRPr>
          </a:p>
        </p:txBody>
      </p:sp>
      <p:sp>
        <p:nvSpPr>
          <p:cNvPr id="2450" name="Google Shape;2450;p134"/>
          <p:cNvSpPr txBox="1"/>
          <p:nvPr/>
        </p:nvSpPr>
        <p:spPr>
          <a:xfrm>
            <a:off x="2663016" y="5387666"/>
            <a:ext cx="1487700" cy="467700"/>
          </a:xfrm>
          <a:prstGeom prst="rect">
            <a:avLst/>
          </a:prstGeom>
          <a:noFill/>
          <a:ln>
            <a:noFill/>
          </a:ln>
        </p:spPr>
        <p:txBody>
          <a:bodyPr anchorCtr="0" anchor="ctr" bIns="116050" lIns="116050" spcFirstLastPara="1" rIns="116050" wrap="square" tIns="116050">
            <a:noAutofit/>
          </a:bodyPr>
          <a:lstStyle/>
          <a:p>
            <a:pPr indent="0" lvl="0" marL="0" rtl="0" algn="ctr">
              <a:lnSpc>
                <a:spcPct val="115000"/>
              </a:lnSpc>
              <a:spcBef>
                <a:spcPts val="0"/>
              </a:spcBef>
              <a:spcAft>
                <a:spcPts val="0"/>
              </a:spcAft>
              <a:buNone/>
            </a:pPr>
            <a:r>
              <a:rPr lang="en" sz="1800">
                <a:solidFill>
                  <a:srgbClr val="869FB2"/>
                </a:solidFill>
                <a:uFill>
                  <a:noFill/>
                </a:uFill>
                <a:hlinkClick r:id="rId5">
                  <a:extLst>
                    <a:ext uri="{A12FA001-AC4F-418D-AE19-62706E023703}">
                      <ahyp:hlinkClr val="tx"/>
                    </a:ext>
                  </a:extLst>
                </a:hlinkClick>
              </a:rPr>
              <a:t>Amico</a:t>
            </a:r>
            <a:endParaRPr sz="1800">
              <a:solidFill>
                <a:srgbClr val="869FB2"/>
              </a:solidFill>
            </a:endParaRPr>
          </a:p>
        </p:txBody>
      </p:sp>
      <p:sp>
        <p:nvSpPr>
          <p:cNvPr id="2451" name="Google Shape;2451;p134"/>
          <p:cNvSpPr txBox="1"/>
          <p:nvPr/>
        </p:nvSpPr>
        <p:spPr>
          <a:xfrm>
            <a:off x="4546960" y="5387666"/>
            <a:ext cx="1487700" cy="467700"/>
          </a:xfrm>
          <a:prstGeom prst="rect">
            <a:avLst/>
          </a:prstGeom>
          <a:noFill/>
          <a:ln>
            <a:noFill/>
          </a:ln>
        </p:spPr>
        <p:txBody>
          <a:bodyPr anchorCtr="0" anchor="ctr" bIns="116050" lIns="116050" spcFirstLastPara="1" rIns="116050" wrap="square" tIns="116050">
            <a:noAutofit/>
          </a:bodyPr>
          <a:lstStyle/>
          <a:p>
            <a:pPr indent="0" lvl="0" marL="0" rtl="0" algn="ctr">
              <a:lnSpc>
                <a:spcPct val="115000"/>
              </a:lnSpc>
              <a:spcBef>
                <a:spcPts val="0"/>
              </a:spcBef>
              <a:spcAft>
                <a:spcPts val="0"/>
              </a:spcAft>
              <a:buNone/>
            </a:pPr>
            <a:r>
              <a:rPr lang="en" sz="1800">
                <a:solidFill>
                  <a:srgbClr val="869FB2"/>
                </a:solidFill>
                <a:uFill>
                  <a:noFill/>
                </a:uFill>
                <a:hlinkClick r:id="rId6">
                  <a:extLst>
                    <a:ext uri="{A12FA001-AC4F-418D-AE19-62706E023703}">
                      <ahyp:hlinkClr val="tx"/>
                    </a:ext>
                  </a:extLst>
                </a:hlinkClick>
              </a:rPr>
              <a:t>Bro</a:t>
            </a:r>
            <a:endParaRPr sz="1800">
              <a:solidFill>
                <a:srgbClr val="869FB2"/>
              </a:solidFill>
            </a:endParaRPr>
          </a:p>
        </p:txBody>
      </p:sp>
      <p:sp>
        <p:nvSpPr>
          <p:cNvPr id="2452" name="Google Shape;2452;p134"/>
          <p:cNvSpPr txBox="1"/>
          <p:nvPr/>
        </p:nvSpPr>
        <p:spPr>
          <a:xfrm>
            <a:off x="6430875" y="5387666"/>
            <a:ext cx="1487700" cy="467700"/>
          </a:xfrm>
          <a:prstGeom prst="rect">
            <a:avLst/>
          </a:prstGeom>
          <a:noFill/>
          <a:ln>
            <a:noFill/>
          </a:ln>
        </p:spPr>
        <p:txBody>
          <a:bodyPr anchorCtr="0" anchor="ctr" bIns="116050" lIns="116050" spcFirstLastPara="1" rIns="116050" wrap="square" tIns="116050">
            <a:noAutofit/>
          </a:bodyPr>
          <a:lstStyle/>
          <a:p>
            <a:pPr indent="0" lvl="0" marL="0" rtl="0" algn="ctr">
              <a:lnSpc>
                <a:spcPct val="115000"/>
              </a:lnSpc>
              <a:spcBef>
                <a:spcPts val="0"/>
              </a:spcBef>
              <a:spcAft>
                <a:spcPts val="0"/>
              </a:spcAft>
              <a:buNone/>
            </a:pPr>
            <a:r>
              <a:rPr lang="en" sz="1800">
                <a:solidFill>
                  <a:srgbClr val="869FB2"/>
                </a:solidFill>
                <a:uFill>
                  <a:noFill/>
                </a:uFill>
                <a:hlinkClick r:id="rId7">
                  <a:extLst>
                    <a:ext uri="{A12FA001-AC4F-418D-AE19-62706E023703}">
                      <ahyp:hlinkClr val="tx"/>
                    </a:ext>
                  </a:extLst>
                </a:hlinkClick>
              </a:rPr>
              <a:t>Rafiki</a:t>
            </a:r>
            <a:endParaRPr sz="1800">
              <a:solidFill>
                <a:srgbClr val="869FB2"/>
              </a:solidFill>
            </a:endParaRPr>
          </a:p>
        </p:txBody>
      </p:sp>
      <p:sp>
        <p:nvSpPr>
          <p:cNvPr id="2453" name="Google Shape;2453;p134"/>
          <p:cNvSpPr txBox="1"/>
          <p:nvPr/>
        </p:nvSpPr>
        <p:spPr>
          <a:xfrm>
            <a:off x="8314808" y="5387666"/>
            <a:ext cx="1487700" cy="467700"/>
          </a:xfrm>
          <a:prstGeom prst="rect">
            <a:avLst/>
          </a:prstGeom>
          <a:noFill/>
          <a:ln>
            <a:noFill/>
          </a:ln>
        </p:spPr>
        <p:txBody>
          <a:bodyPr anchorCtr="0" anchor="ctr" bIns="116050" lIns="116050" spcFirstLastPara="1" rIns="116050" wrap="square" tIns="116050">
            <a:noAutofit/>
          </a:bodyPr>
          <a:lstStyle/>
          <a:p>
            <a:pPr indent="0" lvl="0" marL="0" rtl="0" algn="ctr">
              <a:lnSpc>
                <a:spcPct val="115000"/>
              </a:lnSpc>
              <a:spcBef>
                <a:spcPts val="0"/>
              </a:spcBef>
              <a:spcAft>
                <a:spcPts val="0"/>
              </a:spcAft>
              <a:buNone/>
            </a:pPr>
            <a:r>
              <a:rPr lang="en" sz="1800">
                <a:solidFill>
                  <a:srgbClr val="869FB2"/>
                </a:solidFill>
                <a:uFill>
                  <a:noFill/>
                </a:uFill>
                <a:hlinkClick r:id="rId8">
                  <a:extLst>
                    <a:ext uri="{A12FA001-AC4F-418D-AE19-62706E023703}">
                      <ahyp:hlinkClr val="tx"/>
                    </a:ext>
                  </a:extLst>
                </a:hlinkClick>
              </a:rPr>
              <a:t>Cuate</a:t>
            </a:r>
            <a:endParaRPr sz="1800">
              <a:solidFill>
                <a:srgbClr val="869FB2"/>
              </a:solidFill>
            </a:endParaRPr>
          </a:p>
        </p:txBody>
      </p:sp>
      <p:pic>
        <p:nvPicPr>
          <p:cNvPr id="2454" name="Google Shape;2454;p134"/>
          <p:cNvPicPr preferRelativeResize="0"/>
          <p:nvPr/>
        </p:nvPicPr>
        <p:blipFill rotWithShape="1">
          <a:blip r:embed="rId9">
            <a:alphaModFix/>
          </a:blip>
          <a:srcRect b="16547" l="0" r="0" t="16540"/>
          <a:stretch/>
        </p:blipFill>
        <p:spPr>
          <a:xfrm>
            <a:off x="590206" y="3705566"/>
            <a:ext cx="1865415" cy="1248169"/>
          </a:xfrm>
          <a:prstGeom prst="rect">
            <a:avLst/>
          </a:prstGeom>
          <a:noFill/>
          <a:ln>
            <a:noFill/>
          </a:ln>
        </p:spPr>
      </p:pic>
      <p:pic>
        <p:nvPicPr>
          <p:cNvPr id="2455" name="Google Shape;2455;p134"/>
          <p:cNvPicPr preferRelativeResize="0"/>
          <p:nvPr/>
        </p:nvPicPr>
        <p:blipFill rotWithShape="1">
          <a:blip r:embed="rId10">
            <a:alphaModFix/>
          </a:blip>
          <a:srcRect b="0" l="0" r="0" t="0"/>
          <a:stretch/>
        </p:blipFill>
        <p:spPr>
          <a:xfrm>
            <a:off x="2631903" y="3551425"/>
            <a:ext cx="1556441" cy="1556451"/>
          </a:xfrm>
          <a:prstGeom prst="rect">
            <a:avLst/>
          </a:prstGeom>
          <a:noFill/>
          <a:ln>
            <a:noFill/>
          </a:ln>
        </p:spPr>
      </p:pic>
      <p:pic>
        <p:nvPicPr>
          <p:cNvPr id="2456" name="Google Shape;2456;p134"/>
          <p:cNvPicPr preferRelativeResize="0"/>
          <p:nvPr/>
        </p:nvPicPr>
        <p:blipFill rotWithShape="1">
          <a:blip r:embed="rId11">
            <a:alphaModFix/>
          </a:blip>
          <a:srcRect b="8854" l="4194" r="4213" t="11228"/>
          <a:stretch/>
        </p:blipFill>
        <p:spPr>
          <a:xfrm>
            <a:off x="4445254" y="3596133"/>
            <a:ext cx="1681492" cy="1467035"/>
          </a:xfrm>
          <a:prstGeom prst="rect">
            <a:avLst/>
          </a:prstGeom>
          <a:noFill/>
          <a:ln>
            <a:noFill/>
          </a:ln>
        </p:spPr>
      </p:pic>
      <p:pic>
        <p:nvPicPr>
          <p:cNvPr id="2457" name="Google Shape;2457;p134"/>
          <p:cNvPicPr preferRelativeResize="0"/>
          <p:nvPr/>
        </p:nvPicPr>
        <p:blipFill rotWithShape="1">
          <a:blip r:embed="rId12">
            <a:alphaModFix/>
          </a:blip>
          <a:srcRect b="11945" l="0" r="0" t="6567"/>
          <a:stretch/>
        </p:blipFill>
        <p:spPr>
          <a:xfrm>
            <a:off x="6333979" y="3644560"/>
            <a:ext cx="1681468" cy="1370181"/>
          </a:xfrm>
          <a:prstGeom prst="rect">
            <a:avLst/>
          </a:prstGeom>
          <a:noFill/>
          <a:ln>
            <a:noFill/>
          </a:ln>
        </p:spPr>
      </p:pic>
      <p:pic>
        <p:nvPicPr>
          <p:cNvPr id="2458" name="Google Shape;2458;p134"/>
          <p:cNvPicPr preferRelativeResize="0"/>
          <p:nvPr/>
        </p:nvPicPr>
        <p:blipFill rotWithShape="1">
          <a:blip r:embed="rId13">
            <a:alphaModFix/>
          </a:blip>
          <a:srcRect b="17967" l="0" r="0" t="11708"/>
          <a:stretch/>
        </p:blipFill>
        <p:spPr>
          <a:xfrm>
            <a:off x="8015552" y="3596125"/>
            <a:ext cx="2086241" cy="14670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462" name="Shape 2462"/>
        <p:cNvGrpSpPr/>
        <p:nvPr/>
      </p:nvGrpSpPr>
      <p:grpSpPr>
        <a:xfrm>
          <a:off x="0" y="0"/>
          <a:ext cx="0" cy="0"/>
          <a:chOff x="0" y="0"/>
          <a:chExt cx="0" cy="0"/>
        </a:xfrm>
      </p:grpSpPr>
      <p:sp>
        <p:nvSpPr>
          <p:cNvPr id="2463" name="Google Shape;2463;p135"/>
          <p:cNvSpPr txBox="1"/>
          <p:nvPr>
            <p:ph type="title"/>
          </p:nvPr>
        </p:nvSpPr>
        <p:spPr>
          <a:xfrm>
            <a:off x="1248920" y="476000"/>
            <a:ext cx="8240400" cy="7089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Use our editable graphic resources...</a:t>
            </a:r>
            <a:endParaRPr/>
          </a:p>
        </p:txBody>
      </p:sp>
      <p:sp>
        <p:nvSpPr>
          <p:cNvPr id="2464" name="Google Shape;2464;p135"/>
          <p:cNvSpPr txBox="1"/>
          <p:nvPr>
            <p:ph idx="1" type="subTitle"/>
          </p:nvPr>
        </p:nvSpPr>
        <p:spPr>
          <a:xfrm>
            <a:off x="1253422" y="1611542"/>
            <a:ext cx="8185200" cy="10548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Clr>
                <a:schemeClr val="dk1"/>
              </a:buClr>
              <a:buSzPts val="1400"/>
              <a:buFont typeface="Arial"/>
              <a:buNone/>
            </a:pPr>
            <a:r>
              <a:rPr lang="en"/>
              <a:t>You can easily</a:t>
            </a:r>
            <a:r>
              <a:rPr lang="en">
                <a:solidFill>
                  <a:srgbClr val="435D74"/>
                </a:solidFill>
              </a:rPr>
              <a:t> </a:t>
            </a:r>
            <a:r>
              <a:rPr lang="en">
                <a:solidFill>
                  <a:srgbClr val="869FB2"/>
                </a:solidFill>
              </a:rPr>
              <a:t>resize</a:t>
            </a:r>
            <a:r>
              <a:rPr lang="en">
                <a:solidFill>
                  <a:srgbClr val="435D74"/>
                </a:solidFill>
              </a:rPr>
              <a:t> </a:t>
            </a:r>
            <a:r>
              <a:rPr lang="en"/>
              <a:t>these resources without losing quality. To</a:t>
            </a:r>
            <a:r>
              <a:rPr lang="en">
                <a:solidFill>
                  <a:srgbClr val="435D74"/>
                </a:solidFill>
              </a:rPr>
              <a:t> </a:t>
            </a:r>
            <a:r>
              <a:rPr lang="en">
                <a:solidFill>
                  <a:srgbClr val="869FB2"/>
                </a:solidFill>
              </a:rPr>
              <a:t>change the color</a:t>
            </a:r>
            <a:r>
              <a:rPr lang="en"/>
              <a:t>, just ungroup the resource and click on the object you want to change. Then, click on the paint bucket and select the color you want. Group the resource again when you’re done. You can also look for more </a:t>
            </a:r>
            <a:r>
              <a:rPr lang="en">
                <a:solidFill>
                  <a:srgbClr val="869FB2"/>
                </a:solidFill>
                <a:uFill>
                  <a:noFill/>
                </a:uFill>
                <a:hlinkClick r:id="rId3">
                  <a:extLst>
                    <a:ext uri="{A12FA001-AC4F-418D-AE19-62706E023703}">
                      <ahyp:hlinkClr val="tx"/>
                    </a:ext>
                  </a:extLst>
                </a:hlinkClick>
              </a:rPr>
              <a:t>infographics</a:t>
            </a:r>
            <a:r>
              <a:rPr lang="en"/>
              <a:t> on Slidesgo.</a:t>
            </a:r>
            <a:endParaRPr/>
          </a:p>
        </p:txBody>
      </p:sp>
      <p:grpSp>
        <p:nvGrpSpPr>
          <p:cNvPr id="2465" name="Google Shape;2465;p135"/>
          <p:cNvGrpSpPr/>
          <p:nvPr/>
        </p:nvGrpSpPr>
        <p:grpSpPr>
          <a:xfrm>
            <a:off x="6007359" y="4600001"/>
            <a:ext cx="575064" cy="668414"/>
            <a:chOff x="4727025" y="1332775"/>
            <a:chExt cx="59900" cy="69625"/>
          </a:xfrm>
        </p:grpSpPr>
        <p:sp>
          <p:nvSpPr>
            <p:cNvPr id="2466" name="Google Shape;2466;p13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3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8" name="Google Shape;2468;p135"/>
          <p:cNvGrpSpPr/>
          <p:nvPr/>
        </p:nvGrpSpPr>
        <p:grpSpPr>
          <a:xfrm>
            <a:off x="6751394" y="3664715"/>
            <a:ext cx="673708" cy="675374"/>
            <a:chOff x="4820425" y="1329900"/>
            <a:chExt cx="70175" cy="70350"/>
          </a:xfrm>
        </p:grpSpPr>
        <p:sp>
          <p:nvSpPr>
            <p:cNvPr id="2469" name="Google Shape;2469;p13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3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3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3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3" name="Google Shape;2473;p135"/>
          <p:cNvGrpSpPr/>
          <p:nvPr/>
        </p:nvGrpSpPr>
        <p:grpSpPr>
          <a:xfrm>
            <a:off x="7510842" y="3670177"/>
            <a:ext cx="706349" cy="647293"/>
            <a:chOff x="4903200" y="1331525"/>
            <a:chExt cx="73575" cy="67425"/>
          </a:xfrm>
        </p:grpSpPr>
        <p:sp>
          <p:nvSpPr>
            <p:cNvPr id="2474" name="Google Shape;2474;p13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3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6" name="Google Shape;2476;p135"/>
          <p:cNvGrpSpPr/>
          <p:nvPr/>
        </p:nvGrpSpPr>
        <p:grpSpPr>
          <a:xfrm>
            <a:off x="6734233" y="4591477"/>
            <a:ext cx="708029" cy="685454"/>
            <a:chOff x="4815575" y="1416800"/>
            <a:chExt cx="73750" cy="71400"/>
          </a:xfrm>
        </p:grpSpPr>
        <p:sp>
          <p:nvSpPr>
            <p:cNvPr id="2477" name="Google Shape;2477;p13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3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3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0" name="Google Shape;2480;p135"/>
          <p:cNvGrpSpPr/>
          <p:nvPr/>
        </p:nvGrpSpPr>
        <p:grpSpPr>
          <a:xfrm>
            <a:off x="7503882" y="4628077"/>
            <a:ext cx="715230" cy="612253"/>
            <a:chOff x="4902475" y="1418875"/>
            <a:chExt cx="74500" cy="63775"/>
          </a:xfrm>
        </p:grpSpPr>
        <p:sp>
          <p:nvSpPr>
            <p:cNvPr id="2481" name="Google Shape;2481;p13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35"/>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3" name="Google Shape;2483;p135"/>
          <p:cNvGrpSpPr/>
          <p:nvPr/>
        </p:nvGrpSpPr>
        <p:grpSpPr>
          <a:xfrm>
            <a:off x="6746354" y="5497532"/>
            <a:ext cx="683788" cy="687614"/>
            <a:chOff x="4818100" y="1507675"/>
            <a:chExt cx="71225" cy="71625"/>
          </a:xfrm>
        </p:grpSpPr>
        <p:sp>
          <p:nvSpPr>
            <p:cNvPr id="2484" name="Google Shape;2484;p13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3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3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3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8" name="Google Shape;2488;p135"/>
          <p:cNvGrpSpPr/>
          <p:nvPr/>
        </p:nvGrpSpPr>
        <p:grpSpPr>
          <a:xfrm>
            <a:off x="5913995" y="5501728"/>
            <a:ext cx="761792" cy="713535"/>
            <a:chOff x="4721450" y="1509475"/>
            <a:chExt cx="79350" cy="74325"/>
          </a:xfrm>
        </p:grpSpPr>
        <p:sp>
          <p:nvSpPr>
            <p:cNvPr id="2489" name="Google Shape;2489;p13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3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3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3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3" name="Google Shape;2493;p135"/>
          <p:cNvGrpSpPr/>
          <p:nvPr/>
        </p:nvGrpSpPr>
        <p:grpSpPr>
          <a:xfrm>
            <a:off x="7545404" y="5483016"/>
            <a:ext cx="675388" cy="682334"/>
            <a:chOff x="4906800" y="1507500"/>
            <a:chExt cx="70350" cy="71075"/>
          </a:xfrm>
        </p:grpSpPr>
        <p:sp>
          <p:nvSpPr>
            <p:cNvPr id="2494" name="Google Shape;2494;p13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3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3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3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3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9" name="Google Shape;2499;p135"/>
          <p:cNvGrpSpPr/>
          <p:nvPr/>
        </p:nvGrpSpPr>
        <p:grpSpPr>
          <a:xfrm>
            <a:off x="5166247" y="3697111"/>
            <a:ext cx="627982" cy="627982"/>
            <a:chOff x="3736598" y="2170606"/>
            <a:chExt cx="404889" cy="404889"/>
          </a:xfrm>
        </p:grpSpPr>
        <p:sp>
          <p:nvSpPr>
            <p:cNvPr id="2500" name="Google Shape;2500;p13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3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3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3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4" name="Google Shape;2504;p135"/>
          <p:cNvGrpSpPr/>
          <p:nvPr/>
        </p:nvGrpSpPr>
        <p:grpSpPr>
          <a:xfrm>
            <a:off x="4277576" y="3697229"/>
            <a:ext cx="711707" cy="627747"/>
            <a:chOff x="3161917" y="2170682"/>
            <a:chExt cx="458870" cy="404737"/>
          </a:xfrm>
        </p:grpSpPr>
        <p:sp>
          <p:nvSpPr>
            <p:cNvPr id="2505" name="Google Shape;2505;p13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3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3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8" name="Google Shape;2508;p135"/>
          <p:cNvGrpSpPr/>
          <p:nvPr/>
        </p:nvGrpSpPr>
        <p:grpSpPr>
          <a:xfrm>
            <a:off x="4305488" y="4620338"/>
            <a:ext cx="655881" cy="628018"/>
            <a:chOff x="3179914" y="2889488"/>
            <a:chExt cx="422876" cy="404911"/>
          </a:xfrm>
        </p:grpSpPr>
        <p:sp>
          <p:nvSpPr>
            <p:cNvPr id="2509" name="Google Shape;2509;p13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3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3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3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3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3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5" name="Google Shape;2515;p135"/>
          <p:cNvGrpSpPr/>
          <p:nvPr/>
        </p:nvGrpSpPr>
        <p:grpSpPr>
          <a:xfrm>
            <a:off x="5155185" y="4620287"/>
            <a:ext cx="650106" cy="628120"/>
            <a:chOff x="3729467" y="2889422"/>
            <a:chExt cx="419153" cy="404977"/>
          </a:xfrm>
        </p:grpSpPr>
        <p:sp>
          <p:nvSpPr>
            <p:cNvPr id="2516" name="Google Shape;2516;p13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3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3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3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3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3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3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3" name="Google Shape;2523;p135"/>
          <p:cNvGrpSpPr/>
          <p:nvPr/>
        </p:nvGrpSpPr>
        <p:grpSpPr>
          <a:xfrm>
            <a:off x="2168906" y="5036814"/>
            <a:ext cx="1170461" cy="163217"/>
            <a:chOff x="4411970" y="2962952"/>
            <a:chExt cx="706544" cy="104212"/>
          </a:xfrm>
        </p:grpSpPr>
        <p:sp>
          <p:nvSpPr>
            <p:cNvPr id="2524" name="Google Shape;2524;p13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3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3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3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8" name="Google Shape;2528;p135"/>
          <p:cNvGrpSpPr/>
          <p:nvPr/>
        </p:nvGrpSpPr>
        <p:grpSpPr>
          <a:xfrm>
            <a:off x="2168821" y="4546074"/>
            <a:ext cx="1164151" cy="350620"/>
            <a:chOff x="4411970" y="2726085"/>
            <a:chExt cx="643107" cy="193659"/>
          </a:xfrm>
        </p:grpSpPr>
        <p:sp>
          <p:nvSpPr>
            <p:cNvPr id="2529" name="Google Shape;2529;p13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3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3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2" name="Google Shape;2532;p135"/>
          <p:cNvGrpSpPr/>
          <p:nvPr/>
        </p:nvGrpSpPr>
        <p:grpSpPr>
          <a:xfrm>
            <a:off x="966717" y="4854592"/>
            <a:ext cx="983922" cy="306265"/>
            <a:chOff x="4411970" y="4340222"/>
            <a:chExt cx="779467" cy="242683"/>
          </a:xfrm>
        </p:grpSpPr>
        <p:sp>
          <p:nvSpPr>
            <p:cNvPr id="2533" name="Google Shape;2533;p13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3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3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6" name="Google Shape;2536;p135"/>
          <p:cNvGrpSpPr/>
          <p:nvPr/>
        </p:nvGrpSpPr>
        <p:grpSpPr>
          <a:xfrm>
            <a:off x="2168873" y="4143688"/>
            <a:ext cx="1170224" cy="262172"/>
            <a:chOff x="4411970" y="2468674"/>
            <a:chExt cx="747317" cy="167425"/>
          </a:xfrm>
        </p:grpSpPr>
        <p:sp>
          <p:nvSpPr>
            <p:cNvPr id="2537" name="Google Shape;2537;p13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3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9" name="Google Shape;2539;p135"/>
          <p:cNvSpPr/>
          <p:nvPr/>
        </p:nvSpPr>
        <p:spPr>
          <a:xfrm>
            <a:off x="964586" y="4513199"/>
            <a:ext cx="982848" cy="233985"/>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0" name="Google Shape;2540;p135"/>
          <p:cNvGrpSpPr/>
          <p:nvPr/>
        </p:nvGrpSpPr>
        <p:grpSpPr>
          <a:xfrm>
            <a:off x="965601" y="3689585"/>
            <a:ext cx="2375280" cy="253154"/>
            <a:chOff x="6336019" y="3733725"/>
            <a:chExt cx="2566206" cy="351310"/>
          </a:xfrm>
        </p:grpSpPr>
        <p:sp>
          <p:nvSpPr>
            <p:cNvPr id="2541" name="Google Shape;2541;p135"/>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35"/>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35"/>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35"/>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5" name="Google Shape;2545;p135"/>
          <p:cNvGrpSpPr/>
          <p:nvPr/>
        </p:nvGrpSpPr>
        <p:grpSpPr>
          <a:xfrm>
            <a:off x="2168690" y="5648402"/>
            <a:ext cx="1147628" cy="185737"/>
            <a:chOff x="4404545" y="3301592"/>
            <a:chExt cx="782403" cy="129272"/>
          </a:xfrm>
        </p:grpSpPr>
        <p:sp>
          <p:nvSpPr>
            <p:cNvPr id="2546" name="Google Shape;2546;p13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35"/>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8" name="Google Shape;2548;p135"/>
          <p:cNvGrpSpPr/>
          <p:nvPr/>
        </p:nvGrpSpPr>
        <p:grpSpPr>
          <a:xfrm>
            <a:off x="2168684" y="5339645"/>
            <a:ext cx="1166673" cy="168675"/>
            <a:chOff x="4411970" y="3131459"/>
            <a:chExt cx="710520" cy="117397"/>
          </a:xfrm>
        </p:grpSpPr>
        <p:sp>
          <p:nvSpPr>
            <p:cNvPr id="2549" name="Google Shape;2549;p13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3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551" name="Google Shape;2551;p135"/>
          <p:cNvSpPr/>
          <p:nvPr/>
        </p:nvSpPr>
        <p:spPr>
          <a:xfrm>
            <a:off x="2168871" y="5974518"/>
            <a:ext cx="1164300" cy="1854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2" name="Google Shape;2552;p135"/>
          <p:cNvGrpSpPr/>
          <p:nvPr/>
        </p:nvGrpSpPr>
        <p:grpSpPr>
          <a:xfrm>
            <a:off x="956667" y="5249835"/>
            <a:ext cx="998890" cy="556515"/>
            <a:chOff x="4411970" y="1801825"/>
            <a:chExt cx="734586" cy="409262"/>
          </a:xfrm>
        </p:grpSpPr>
        <p:sp>
          <p:nvSpPr>
            <p:cNvPr id="2553" name="Google Shape;2553;p13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3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5" name="Google Shape;2555;p135"/>
          <p:cNvGrpSpPr/>
          <p:nvPr/>
        </p:nvGrpSpPr>
        <p:grpSpPr>
          <a:xfrm>
            <a:off x="3508742" y="3694883"/>
            <a:ext cx="632311" cy="632311"/>
            <a:chOff x="5681300" y="2527788"/>
            <a:chExt cx="805800" cy="805800"/>
          </a:xfrm>
        </p:grpSpPr>
        <p:sp>
          <p:nvSpPr>
            <p:cNvPr id="2556" name="Google Shape;2556;p135"/>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3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8" name="Google Shape;2558;p135"/>
          <p:cNvGrpSpPr/>
          <p:nvPr/>
        </p:nvGrpSpPr>
        <p:grpSpPr>
          <a:xfrm>
            <a:off x="3501575" y="4611103"/>
            <a:ext cx="646236" cy="646236"/>
            <a:chOff x="4049800" y="640400"/>
            <a:chExt cx="858900" cy="858900"/>
          </a:xfrm>
        </p:grpSpPr>
        <p:sp>
          <p:nvSpPr>
            <p:cNvPr id="2559" name="Google Shape;2559;p135"/>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35"/>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1" name="Google Shape;2561;p135"/>
          <p:cNvGrpSpPr/>
          <p:nvPr/>
        </p:nvGrpSpPr>
        <p:grpSpPr>
          <a:xfrm>
            <a:off x="3411628" y="5432830"/>
            <a:ext cx="827016" cy="827016"/>
            <a:chOff x="5080188" y="927900"/>
            <a:chExt cx="961200" cy="961200"/>
          </a:xfrm>
        </p:grpSpPr>
        <p:sp>
          <p:nvSpPr>
            <p:cNvPr id="2562" name="Google Shape;2562;p135"/>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35"/>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35"/>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35"/>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3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3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3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3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0" name="Google Shape;2570;p135"/>
          <p:cNvGrpSpPr/>
          <p:nvPr/>
        </p:nvGrpSpPr>
        <p:grpSpPr>
          <a:xfrm>
            <a:off x="5186476" y="5550133"/>
            <a:ext cx="613153" cy="611161"/>
            <a:chOff x="6039282" y="1042577"/>
            <a:chExt cx="734315" cy="731929"/>
          </a:xfrm>
        </p:grpSpPr>
        <p:sp>
          <p:nvSpPr>
            <p:cNvPr id="2571" name="Google Shape;2571;p13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3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3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3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3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3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3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3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3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3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3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3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3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3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3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3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3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3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3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3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3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2" name="Google Shape;2592;p135"/>
          <p:cNvGrpSpPr/>
          <p:nvPr/>
        </p:nvGrpSpPr>
        <p:grpSpPr>
          <a:xfrm>
            <a:off x="5928680" y="3645949"/>
            <a:ext cx="688377" cy="730042"/>
            <a:chOff x="1825800" y="1651625"/>
            <a:chExt cx="539989" cy="571775"/>
          </a:xfrm>
        </p:grpSpPr>
        <p:sp>
          <p:nvSpPr>
            <p:cNvPr id="2593" name="Google Shape;2593;p135"/>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35"/>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35"/>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3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7" name="Google Shape;2597;p135"/>
          <p:cNvGrpSpPr/>
          <p:nvPr/>
        </p:nvGrpSpPr>
        <p:grpSpPr>
          <a:xfrm>
            <a:off x="4322147" y="5533632"/>
            <a:ext cx="616106" cy="615903"/>
            <a:chOff x="1897577" y="2802432"/>
            <a:chExt cx="492176" cy="492014"/>
          </a:xfrm>
        </p:grpSpPr>
        <p:sp>
          <p:nvSpPr>
            <p:cNvPr id="2598" name="Google Shape;2598;p135"/>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35"/>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35"/>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35"/>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35"/>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35"/>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35"/>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35"/>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35"/>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35"/>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35"/>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35"/>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0" name="Google Shape;2610;p135"/>
          <p:cNvGrpSpPr/>
          <p:nvPr/>
        </p:nvGrpSpPr>
        <p:grpSpPr>
          <a:xfrm>
            <a:off x="965414" y="5913371"/>
            <a:ext cx="981177" cy="243501"/>
            <a:chOff x="2013045" y="4813233"/>
            <a:chExt cx="921986" cy="228854"/>
          </a:xfrm>
        </p:grpSpPr>
        <p:sp>
          <p:nvSpPr>
            <p:cNvPr id="2611" name="Google Shape;2611;p135"/>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35"/>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3" name="Google Shape;2613;p135"/>
          <p:cNvGrpSpPr/>
          <p:nvPr/>
        </p:nvGrpSpPr>
        <p:grpSpPr>
          <a:xfrm>
            <a:off x="975685" y="4079299"/>
            <a:ext cx="960826" cy="327309"/>
            <a:chOff x="1046767" y="4756633"/>
            <a:chExt cx="859646" cy="292841"/>
          </a:xfrm>
        </p:grpSpPr>
        <p:sp>
          <p:nvSpPr>
            <p:cNvPr id="2614" name="Google Shape;2614;p135"/>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35"/>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35"/>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7" name="Google Shape;2617;p135"/>
          <p:cNvSpPr/>
          <p:nvPr/>
        </p:nvSpPr>
        <p:spPr>
          <a:xfrm>
            <a:off x="8776339" y="3708833"/>
            <a:ext cx="224805" cy="113978"/>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35"/>
          <p:cNvSpPr/>
          <p:nvPr/>
        </p:nvSpPr>
        <p:spPr>
          <a:xfrm>
            <a:off x="8411938" y="3687498"/>
            <a:ext cx="208267" cy="156646"/>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35"/>
          <p:cNvSpPr/>
          <p:nvPr/>
        </p:nvSpPr>
        <p:spPr>
          <a:xfrm>
            <a:off x="9166442" y="3695323"/>
            <a:ext cx="203469" cy="14158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35"/>
          <p:cNvSpPr/>
          <p:nvPr/>
        </p:nvSpPr>
        <p:spPr>
          <a:xfrm>
            <a:off x="9523762" y="3687498"/>
            <a:ext cx="198670" cy="156646"/>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1" name="Google Shape;2621;p135"/>
          <p:cNvGrpSpPr/>
          <p:nvPr/>
        </p:nvGrpSpPr>
        <p:grpSpPr>
          <a:xfrm>
            <a:off x="8415235" y="3951150"/>
            <a:ext cx="201844" cy="171558"/>
            <a:chOff x="4660325" y="1866850"/>
            <a:chExt cx="68350" cy="58100"/>
          </a:xfrm>
        </p:grpSpPr>
        <p:sp>
          <p:nvSpPr>
            <p:cNvPr id="2622" name="Google Shape;2622;p13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3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4" name="Google Shape;2624;p135"/>
          <p:cNvGrpSpPr/>
          <p:nvPr/>
        </p:nvGrpSpPr>
        <p:grpSpPr>
          <a:xfrm>
            <a:off x="8790307" y="3982339"/>
            <a:ext cx="197046" cy="109180"/>
            <a:chOff x="4791775" y="1877500"/>
            <a:chExt cx="66725" cy="36975"/>
          </a:xfrm>
        </p:grpSpPr>
        <p:sp>
          <p:nvSpPr>
            <p:cNvPr id="2625" name="Google Shape;2625;p13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3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7" name="Google Shape;2627;p135"/>
          <p:cNvGrpSpPr/>
          <p:nvPr/>
        </p:nvGrpSpPr>
        <p:grpSpPr>
          <a:xfrm>
            <a:off x="9180375" y="3982339"/>
            <a:ext cx="175783" cy="109180"/>
            <a:chOff x="4923925" y="1877500"/>
            <a:chExt cx="59525" cy="36975"/>
          </a:xfrm>
        </p:grpSpPr>
        <p:sp>
          <p:nvSpPr>
            <p:cNvPr id="2628" name="Google Shape;2628;p13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3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0" name="Google Shape;2630;p135"/>
          <p:cNvGrpSpPr/>
          <p:nvPr/>
        </p:nvGrpSpPr>
        <p:grpSpPr>
          <a:xfrm>
            <a:off x="9537438" y="3960746"/>
            <a:ext cx="171501" cy="152364"/>
            <a:chOff x="5058450" y="1870100"/>
            <a:chExt cx="58075" cy="51600"/>
          </a:xfrm>
        </p:grpSpPr>
        <p:sp>
          <p:nvSpPr>
            <p:cNvPr id="2631" name="Google Shape;2631;p13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3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3" name="Google Shape;2633;p135"/>
          <p:cNvGrpSpPr/>
          <p:nvPr/>
        </p:nvGrpSpPr>
        <p:grpSpPr>
          <a:xfrm>
            <a:off x="8827553" y="4472894"/>
            <a:ext cx="122554" cy="130514"/>
            <a:chOff x="4811425" y="2065025"/>
            <a:chExt cx="41500" cy="44200"/>
          </a:xfrm>
        </p:grpSpPr>
        <p:sp>
          <p:nvSpPr>
            <p:cNvPr id="2634" name="Google Shape;2634;p13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3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6" name="Google Shape;2636;p135"/>
          <p:cNvGrpSpPr/>
          <p:nvPr/>
        </p:nvGrpSpPr>
        <p:grpSpPr>
          <a:xfrm>
            <a:off x="9182125" y="4473153"/>
            <a:ext cx="146548" cy="129997"/>
            <a:chOff x="4929875" y="2065025"/>
            <a:chExt cx="49625" cy="44025"/>
          </a:xfrm>
        </p:grpSpPr>
        <p:sp>
          <p:nvSpPr>
            <p:cNvPr id="2637" name="Google Shape;2637;p13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3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9" name="Google Shape;2639;p135"/>
          <p:cNvGrpSpPr/>
          <p:nvPr/>
        </p:nvGrpSpPr>
        <p:grpSpPr>
          <a:xfrm>
            <a:off x="9580628" y="4476807"/>
            <a:ext cx="85123" cy="122689"/>
            <a:chOff x="5083925" y="2066350"/>
            <a:chExt cx="28825" cy="41550"/>
          </a:xfrm>
        </p:grpSpPr>
        <p:sp>
          <p:nvSpPr>
            <p:cNvPr id="2640" name="Google Shape;2640;p13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3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2" name="Google Shape;2642;p135"/>
          <p:cNvGrpSpPr/>
          <p:nvPr/>
        </p:nvGrpSpPr>
        <p:grpSpPr>
          <a:xfrm>
            <a:off x="8406412" y="4495778"/>
            <a:ext cx="219489" cy="84745"/>
            <a:chOff x="4659775" y="2072775"/>
            <a:chExt cx="74325" cy="28700"/>
          </a:xfrm>
        </p:grpSpPr>
        <p:sp>
          <p:nvSpPr>
            <p:cNvPr id="2643" name="Google Shape;2643;p13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3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3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6" name="Google Shape;2646;p135"/>
          <p:cNvGrpSpPr/>
          <p:nvPr/>
        </p:nvGrpSpPr>
        <p:grpSpPr>
          <a:xfrm>
            <a:off x="9521706" y="4241849"/>
            <a:ext cx="202952" cy="108146"/>
            <a:chOff x="4662475" y="1976500"/>
            <a:chExt cx="68725" cy="36625"/>
          </a:xfrm>
        </p:grpSpPr>
        <p:sp>
          <p:nvSpPr>
            <p:cNvPr id="2647" name="Google Shape;2647;p13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3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3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0" name="Google Shape;2650;p135"/>
          <p:cNvGrpSpPr/>
          <p:nvPr/>
        </p:nvGrpSpPr>
        <p:grpSpPr>
          <a:xfrm>
            <a:off x="9154218" y="4246019"/>
            <a:ext cx="202361" cy="99805"/>
            <a:chOff x="4920150" y="1977875"/>
            <a:chExt cx="68525" cy="33800"/>
          </a:xfrm>
        </p:grpSpPr>
        <p:sp>
          <p:nvSpPr>
            <p:cNvPr id="2651" name="Google Shape;2651;p13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3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3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4" name="Google Shape;2654;p135"/>
          <p:cNvGrpSpPr/>
          <p:nvPr/>
        </p:nvGrpSpPr>
        <p:grpSpPr>
          <a:xfrm>
            <a:off x="8440262" y="4735750"/>
            <a:ext cx="151789" cy="155022"/>
            <a:chOff x="4676550" y="2160575"/>
            <a:chExt cx="51400" cy="52500"/>
          </a:xfrm>
        </p:grpSpPr>
        <p:sp>
          <p:nvSpPr>
            <p:cNvPr id="2655" name="Google Shape;2655;p13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3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3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8" name="Google Shape;2658;p135"/>
          <p:cNvGrpSpPr/>
          <p:nvPr/>
        </p:nvGrpSpPr>
        <p:grpSpPr>
          <a:xfrm>
            <a:off x="8800679" y="4744276"/>
            <a:ext cx="176300" cy="137970"/>
            <a:chOff x="4768325" y="2163475"/>
            <a:chExt cx="59700" cy="46725"/>
          </a:xfrm>
        </p:grpSpPr>
        <p:sp>
          <p:nvSpPr>
            <p:cNvPr id="2659" name="Google Shape;2659;p13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3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1" name="Google Shape;2661;p135"/>
          <p:cNvSpPr/>
          <p:nvPr/>
        </p:nvSpPr>
        <p:spPr>
          <a:xfrm>
            <a:off x="9203076" y="4734027"/>
            <a:ext cx="104466" cy="158565"/>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35"/>
          <p:cNvSpPr/>
          <p:nvPr/>
        </p:nvSpPr>
        <p:spPr>
          <a:xfrm>
            <a:off x="9533322" y="5955076"/>
            <a:ext cx="179548" cy="197616"/>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35"/>
          <p:cNvSpPr/>
          <p:nvPr/>
        </p:nvSpPr>
        <p:spPr>
          <a:xfrm>
            <a:off x="8443868" y="5019326"/>
            <a:ext cx="144407" cy="198133"/>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35"/>
          <p:cNvSpPr/>
          <p:nvPr/>
        </p:nvSpPr>
        <p:spPr>
          <a:xfrm>
            <a:off x="8405035" y="5974269"/>
            <a:ext cx="222073" cy="159230"/>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35"/>
          <p:cNvSpPr/>
          <p:nvPr/>
        </p:nvSpPr>
        <p:spPr>
          <a:xfrm>
            <a:off x="8426039" y="5345785"/>
            <a:ext cx="180065" cy="136419"/>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35"/>
          <p:cNvSpPr/>
          <p:nvPr/>
        </p:nvSpPr>
        <p:spPr>
          <a:xfrm>
            <a:off x="9194438" y="5323860"/>
            <a:ext cx="121742" cy="180268"/>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7" name="Google Shape;2667;p135"/>
          <p:cNvGrpSpPr/>
          <p:nvPr/>
        </p:nvGrpSpPr>
        <p:grpSpPr>
          <a:xfrm>
            <a:off x="8820464" y="5053564"/>
            <a:ext cx="136729" cy="129554"/>
            <a:chOff x="4768575" y="2253950"/>
            <a:chExt cx="46300" cy="43875"/>
          </a:xfrm>
        </p:grpSpPr>
        <p:sp>
          <p:nvSpPr>
            <p:cNvPr id="2668" name="Google Shape;2668;p13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3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0" name="Google Shape;2670;p135"/>
          <p:cNvGrpSpPr/>
          <p:nvPr/>
        </p:nvGrpSpPr>
        <p:grpSpPr>
          <a:xfrm>
            <a:off x="9183750" y="5646484"/>
            <a:ext cx="143299" cy="177316"/>
            <a:chOff x="4960900" y="2433225"/>
            <a:chExt cx="48525" cy="60050"/>
          </a:xfrm>
        </p:grpSpPr>
        <p:sp>
          <p:nvSpPr>
            <p:cNvPr id="2671" name="Google Shape;2671;p13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3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3" name="Google Shape;2673;p135"/>
          <p:cNvGrpSpPr/>
          <p:nvPr/>
        </p:nvGrpSpPr>
        <p:grpSpPr>
          <a:xfrm>
            <a:off x="8806144" y="5966645"/>
            <a:ext cx="165374" cy="174363"/>
            <a:chOff x="4854075" y="2527625"/>
            <a:chExt cx="56000" cy="59050"/>
          </a:xfrm>
        </p:grpSpPr>
        <p:sp>
          <p:nvSpPr>
            <p:cNvPr id="2674" name="Google Shape;2674;p13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3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6" name="Google Shape;2676;p135"/>
          <p:cNvSpPr/>
          <p:nvPr/>
        </p:nvSpPr>
        <p:spPr>
          <a:xfrm>
            <a:off x="8824548" y="5654770"/>
            <a:ext cx="128386" cy="160854"/>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35"/>
          <p:cNvSpPr/>
          <p:nvPr/>
        </p:nvSpPr>
        <p:spPr>
          <a:xfrm>
            <a:off x="9526161" y="4732883"/>
            <a:ext cx="193871" cy="160854"/>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35"/>
          <p:cNvSpPr/>
          <p:nvPr/>
        </p:nvSpPr>
        <p:spPr>
          <a:xfrm>
            <a:off x="8434049" y="5654770"/>
            <a:ext cx="164045" cy="160854"/>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9" name="Google Shape;2679;p135"/>
          <p:cNvGrpSpPr/>
          <p:nvPr/>
        </p:nvGrpSpPr>
        <p:grpSpPr>
          <a:xfrm>
            <a:off x="9562983" y="5316462"/>
            <a:ext cx="120413" cy="194959"/>
            <a:chOff x="5059700" y="2334775"/>
            <a:chExt cx="40775" cy="66025"/>
          </a:xfrm>
        </p:grpSpPr>
        <p:sp>
          <p:nvSpPr>
            <p:cNvPr id="2680" name="Google Shape;2680;p13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3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3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3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3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3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3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3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3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9" name="Google Shape;2689;p135"/>
          <p:cNvGrpSpPr/>
          <p:nvPr/>
        </p:nvGrpSpPr>
        <p:grpSpPr>
          <a:xfrm>
            <a:off x="9511045" y="5637921"/>
            <a:ext cx="224288" cy="194442"/>
            <a:chOff x="5037700" y="2430325"/>
            <a:chExt cx="75950" cy="65850"/>
          </a:xfrm>
        </p:grpSpPr>
        <p:sp>
          <p:nvSpPr>
            <p:cNvPr id="2690" name="Google Shape;2690;p13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3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2" name="Google Shape;2692;p135"/>
          <p:cNvGrpSpPr/>
          <p:nvPr/>
        </p:nvGrpSpPr>
        <p:grpSpPr>
          <a:xfrm>
            <a:off x="8807269" y="5354656"/>
            <a:ext cx="209777" cy="118368"/>
            <a:chOff x="4756975" y="2341800"/>
            <a:chExt cx="91975" cy="51925"/>
          </a:xfrm>
        </p:grpSpPr>
        <p:sp>
          <p:nvSpPr>
            <p:cNvPr id="2693" name="Google Shape;2693;p13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3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3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3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3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3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3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3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3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3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3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3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3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3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3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3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3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3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3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3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3" name="Google Shape;2713;p135"/>
          <p:cNvGrpSpPr/>
          <p:nvPr/>
        </p:nvGrpSpPr>
        <p:grpSpPr>
          <a:xfrm>
            <a:off x="9131046" y="5947174"/>
            <a:ext cx="257650" cy="213098"/>
            <a:chOff x="4943575" y="2516350"/>
            <a:chExt cx="98675" cy="81700"/>
          </a:xfrm>
        </p:grpSpPr>
        <p:sp>
          <p:nvSpPr>
            <p:cNvPr id="2714" name="Google Shape;2714;p13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3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3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3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3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3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3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3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3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3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3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3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3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3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3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3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3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3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3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3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3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3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3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3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3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3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3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3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3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3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3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3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3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3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3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3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3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3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3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3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3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3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3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3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3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3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3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3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3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3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3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3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3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3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3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3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3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3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3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3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3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3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3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3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3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3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3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3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3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3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3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3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3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3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3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3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3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3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2" name="Google Shape;2792;p135"/>
          <p:cNvSpPr/>
          <p:nvPr/>
        </p:nvSpPr>
        <p:spPr>
          <a:xfrm>
            <a:off x="9149620" y="5012705"/>
            <a:ext cx="211285" cy="211285"/>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35"/>
          <p:cNvSpPr/>
          <p:nvPr/>
        </p:nvSpPr>
        <p:spPr>
          <a:xfrm>
            <a:off x="9533070" y="5047646"/>
            <a:ext cx="180000" cy="1416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35"/>
          <p:cNvSpPr/>
          <p:nvPr/>
        </p:nvSpPr>
        <p:spPr>
          <a:xfrm>
            <a:off x="8444414" y="4224311"/>
            <a:ext cx="143100" cy="1431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35"/>
          <p:cNvSpPr/>
          <p:nvPr/>
        </p:nvSpPr>
        <p:spPr>
          <a:xfrm flipH="1">
            <a:off x="8817298" y="4224311"/>
            <a:ext cx="143100" cy="1431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9" name="Shape 2799"/>
        <p:cNvGrpSpPr/>
        <p:nvPr/>
      </p:nvGrpSpPr>
      <p:grpSpPr>
        <a:xfrm>
          <a:off x="0" y="0"/>
          <a:ext cx="0" cy="0"/>
          <a:chOff x="0" y="0"/>
          <a:chExt cx="0" cy="0"/>
        </a:xfrm>
      </p:grpSpPr>
      <p:grpSp>
        <p:nvGrpSpPr>
          <p:cNvPr id="2800" name="Google Shape;2800;p136"/>
          <p:cNvGrpSpPr/>
          <p:nvPr/>
        </p:nvGrpSpPr>
        <p:grpSpPr>
          <a:xfrm>
            <a:off x="415422" y="1642543"/>
            <a:ext cx="3212346" cy="1778201"/>
            <a:chOff x="2654821" y="2311071"/>
            <a:chExt cx="2279715" cy="1262120"/>
          </a:xfrm>
        </p:grpSpPr>
        <p:grpSp>
          <p:nvGrpSpPr>
            <p:cNvPr id="2801" name="Google Shape;2801;p136"/>
            <p:cNvGrpSpPr/>
            <p:nvPr/>
          </p:nvGrpSpPr>
          <p:grpSpPr>
            <a:xfrm>
              <a:off x="4034269" y="2840745"/>
              <a:ext cx="40212" cy="36437"/>
              <a:chOff x="4293400" y="2574725"/>
              <a:chExt cx="84425" cy="80100"/>
            </a:xfrm>
          </p:grpSpPr>
          <p:sp>
            <p:nvSpPr>
              <p:cNvPr id="2802" name="Google Shape;2802;p13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803" name="Google Shape;2803;p13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4" name="Google Shape;2804;p136"/>
            <p:cNvGrpSpPr/>
            <p:nvPr/>
          </p:nvGrpSpPr>
          <p:grpSpPr>
            <a:xfrm>
              <a:off x="3894606" y="2334874"/>
              <a:ext cx="913198" cy="518984"/>
              <a:chOff x="4000175" y="1462675"/>
              <a:chExt cx="1917275" cy="1140875"/>
            </a:xfrm>
          </p:grpSpPr>
          <p:sp>
            <p:nvSpPr>
              <p:cNvPr id="2805" name="Google Shape;2805;p13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806" name="Google Shape;2806;p136"/>
              <p:cNvGrpSpPr/>
              <p:nvPr/>
            </p:nvGrpSpPr>
            <p:grpSpPr>
              <a:xfrm>
                <a:off x="4000175" y="1462675"/>
                <a:ext cx="1917275" cy="1140875"/>
                <a:chOff x="4000175" y="1462675"/>
                <a:chExt cx="1917275" cy="1140875"/>
              </a:xfrm>
            </p:grpSpPr>
            <p:sp>
              <p:nvSpPr>
                <p:cNvPr id="2807" name="Google Shape;2807;p13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808" name="Google Shape;2808;p13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3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3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3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812" name="Google Shape;2812;p13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13" name="Google Shape;2813;p136"/>
            <p:cNvGrpSpPr/>
            <p:nvPr/>
          </p:nvGrpSpPr>
          <p:grpSpPr>
            <a:xfrm>
              <a:off x="3875768" y="2846704"/>
              <a:ext cx="44796" cy="47366"/>
              <a:chOff x="3960625" y="2587825"/>
              <a:chExt cx="94050" cy="104125"/>
            </a:xfrm>
          </p:grpSpPr>
          <p:sp>
            <p:nvSpPr>
              <p:cNvPr id="2814" name="Google Shape;2814;p13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815" name="Google Shape;2815;p13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6" name="Google Shape;2816;p136"/>
            <p:cNvGrpSpPr/>
            <p:nvPr/>
          </p:nvGrpSpPr>
          <p:grpSpPr>
            <a:xfrm>
              <a:off x="3782759" y="2807162"/>
              <a:ext cx="82686" cy="85487"/>
              <a:chOff x="3765350" y="2500900"/>
              <a:chExt cx="173600" cy="187925"/>
            </a:xfrm>
          </p:grpSpPr>
          <p:sp>
            <p:nvSpPr>
              <p:cNvPr id="2817" name="Google Shape;2817;p13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818" name="Google Shape;2818;p13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3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3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3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3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3" name="Google Shape;2823;p136"/>
            <p:cNvGrpSpPr/>
            <p:nvPr/>
          </p:nvGrpSpPr>
          <p:grpSpPr>
            <a:xfrm>
              <a:off x="3775674" y="2798496"/>
              <a:ext cx="40545" cy="23564"/>
              <a:chOff x="3750475" y="2481850"/>
              <a:chExt cx="85125" cy="51800"/>
            </a:xfrm>
          </p:grpSpPr>
          <p:sp>
            <p:nvSpPr>
              <p:cNvPr id="2824" name="Google Shape;2824;p13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3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826" name="Google Shape;2826;p136"/>
            <p:cNvGrpSpPr/>
            <p:nvPr/>
          </p:nvGrpSpPr>
          <p:grpSpPr>
            <a:xfrm>
              <a:off x="3716946" y="2776024"/>
              <a:ext cx="81971" cy="76912"/>
              <a:chOff x="3627175" y="2432450"/>
              <a:chExt cx="172100" cy="169075"/>
            </a:xfrm>
          </p:grpSpPr>
          <p:sp>
            <p:nvSpPr>
              <p:cNvPr id="2827" name="Google Shape;2827;p13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3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829" name="Google Shape;2829;p13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830" name="Google Shape;2830;p136"/>
            <p:cNvGrpSpPr/>
            <p:nvPr/>
          </p:nvGrpSpPr>
          <p:grpSpPr>
            <a:xfrm>
              <a:off x="3685682" y="2845624"/>
              <a:ext cx="29311" cy="45055"/>
              <a:chOff x="3561536" y="2585450"/>
              <a:chExt cx="61539" cy="99045"/>
            </a:xfrm>
          </p:grpSpPr>
          <p:sp>
            <p:nvSpPr>
              <p:cNvPr id="2831" name="Google Shape;2831;p13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3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833" name="Google Shape;2833;p136"/>
            <p:cNvGrpSpPr/>
            <p:nvPr/>
          </p:nvGrpSpPr>
          <p:grpSpPr>
            <a:xfrm>
              <a:off x="3849905" y="2572252"/>
              <a:ext cx="74339" cy="119559"/>
              <a:chOff x="3906325" y="1984500"/>
              <a:chExt cx="156075" cy="262825"/>
            </a:xfrm>
          </p:grpSpPr>
          <p:sp>
            <p:nvSpPr>
              <p:cNvPr id="2834" name="Google Shape;2834;p13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835" name="Google Shape;2835;p13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6" name="Google Shape;2836;p136"/>
            <p:cNvGrpSpPr/>
            <p:nvPr/>
          </p:nvGrpSpPr>
          <p:grpSpPr>
            <a:xfrm>
              <a:off x="2654821" y="2414345"/>
              <a:ext cx="667570" cy="558731"/>
              <a:chOff x="1397225" y="1637375"/>
              <a:chExt cx="1401575" cy="1228250"/>
            </a:xfrm>
          </p:grpSpPr>
          <p:sp>
            <p:nvSpPr>
              <p:cNvPr id="2837" name="Google Shape;2837;p13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838" name="Google Shape;2838;p136"/>
              <p:cNvGrpSpPr/>
              <p:nvPr/>
            </p:nvGrpSpPr>
            <p:grpSpPr>
              <a:xfrm>
                <a:off x="1397225" y="1637375"/>
                <a:ext cx="1398775" cy="1228250"/>
                <a:chOff x="1397225" y="1637375"/>
                <a:chExt cx="1398775" cy="1228250"/>
              </a:xfrm>
            </p:grpSpPr>
            <p:sp>
              <p:nvSpPr>
                <p:cNvPr id="2839" name="Google Shape;2839;p13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3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41" name="Google Shape;2841;p136"/>
            <p:cNvGrpSpPr/>
            <p:nvPr/>
          </p:nvGrpSpPr>
          <p:grpSpPr>
            <a:xfrm>
              <a:off x="3230417" y="3103734"/>
              <a:ext cx="282982" cy="280332"/>
              <a:chOff x="2605700" y="3152850"/>
              <a:chExt cx="594125" cy="616250"/>
            </a:xfrm>
          </p:grpSpPr>
          <p:sp>
            <p:nvSpPr>
              <p:cNvPr id="2842" name="Google Shape;2842;p13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843" name="Google Shape;2843;p13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844" name="Google Shape;2844;p136"/>
            <p:cNvGrpSpPr/>
            <p:nvPr/>
          </p:nvGrpSpPr>
          <p:grpSpPr>
            <a:xfrm>
              <a:off x="3265985" y="3226989"/>
              <a:ext cx="87151" cy="346202"/>
              <a:chOff x="2680375" y="3423800"/>
              <a:chExt cx="182975" cy="761050"/>
            </a:xfrm>
          </p:grpSpPr>
          <p:sp>
            <p:nvSpPr>
              <p:cNvPr id="2845" name="Google Shape;2845;p13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846" name="Google Shape;2846;p13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7" name="Google Shape;2847;p136"/>
            <p:cNvGrpSpPr/>
            <p:nvPr/>
          </p:nvGrpSpPr>
          <p:grpSpPr>
            <a:xfrm>
              <a:off x="3855466" y="3289811"/>
              <a:ext cx="112514" cy="94210"/>
              <a:chOff x="3918000" y="3561900"/>
              <a:chExt cx="236225" cy="207100"/>
            </a:xfrm>
          </p:grpSpPr>
          <p:sp>
            <p:nvSpPr>
              <p:cNvPr id="2848" name="Google Shape;2848;p13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849" name="Google Shape;2849;p13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0" name="Google Shape;2850;p136"/>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36"/>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36"/>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853" name="Google Shape;2853;p136"/>
            <p:cNvGrpSpPr/>
            <p:nvPr/>
          </p:nvGrpSpPr>
          <p:grpSpPr>
            <a:xfrm>
              <a:off x="2905224" y="2311071"/>
              <a:ext cx="596721" cy="528992"/>
              <a:chOff x="1922950" y="1410350"/>
              <a:chExt cx="1252825" cy="1162875"/>
            </a:xfrm>
          </p:grpSpPr>
          <p:sp>
            <p:nvSpPr>
              <p:cNvPr id="2854" name="Google Shape;2854;p13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3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3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3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3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3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3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3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3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3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3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3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3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3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3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3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870" name="Google Shape;2870;p136"/>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36"/>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36"/>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36"/>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36"/>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36"/>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36"/>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36"/>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36"/>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36"/>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36"/>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36"/>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36"/>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36"/>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36"/>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36"/>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36"/>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36"/>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36"/>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36"/>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890" name="Google Shape;2890;p136"/>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891" name="Google Shape;2891;p136"/>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2" name="Google Shape;2892;p136"/>
            <p:cNvGrpSpPr/>
            <p:nvPr/>
          </p:nvGrpSpPr>
          <p:grpSpPr>
            <a:xfrm>
              <a:off x="3280929" y="3294542"/>
              <a:ext cx="109894" cy="272224"/>
              <a:chOff x="2711750" y="3572300"/>
              <a:chExt cx="230725" cy="598425"/>
            </a:xfrm>
          </p:grpSpPr>
          <p:sp>
            <p:nvSpPr>
              <p:cNvPr id="2893" name="Google Shape;2893;p13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3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5" name="Google Shape;2895;p136"/>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6" name="Google Shape;2896;p136"/>
            <p:cNvGrpSpPr/>
            <p:nvPr/>
          </p:nvGrpSpPr>
          <p:grpSpPr>
            <a:xfrm>
              <a:off x="3790439" y="2408636"/>
              <a:ext cx="73017" cy="75684"/>
              <a:chOff x="3781475" y="1624825"/>
              <a:chExt cx="153300" cy="166375"/>
            </a:xfrm>
          </p:grpSpPr>
          <p:sp>
            <p:nvSpPr>
              <p:cNvPr id="2897" name="Google Shape;2897;p13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3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3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3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1" name="Google Shape;2901;p136"/>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36"/>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36"/>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36"/>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36"/>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36"/>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36"/>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8" name="Google Shape;2908;p136"/>
            <p:cNvGrpSpPr/>
            <p:nvPr/>
          </p:nvGrpSpPr>
          <p:grpSpPr>
            <a:xfrm>
              <a:off x="4403342" y="3107749"/>
              <a:ext cx="316680" cy="101374"/>
              <a:chOff x="5068275" y="3161675"/>
              <a:chExt cx="664875" cy="222850"/>
            </a:xfrm>
          </p:grpSpPr>
          <p:sp>
            <p:nvSpPr>
              <p:cNvPr id="2909" name="Google Shape;2909;p13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3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3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3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3" name="Google Shape;2913;p136"/>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36"/>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36"/>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36"/>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36"/>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36"/>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36"/>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36"/>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36"/>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36"/>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36"/>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36"/>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36"/>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36"/>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36"/>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36"/>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36"/>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36"/>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36"/>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36"/>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36"/>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36"/>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36"/>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36"/>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36"/>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36"/>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36"/>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36"/>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36"/>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2" name="Google Shape;2942;p136"/>
            <p:cNvGrpSpPr/>
            <p:nvPr/>
          </p:nvGrpSpPr>
          <p:grpSpPr>
            <a:xfrm>
              <a:off x="3697513" y="2707266"/>
              <a:ext cx="59549" cy="79733"/>
              <a:chOff x="3586375" y="2281300"/>
              <a:chExt cx="125025" cy="175275"/>
            </a:xfrm>
          </p:grpSpPr>
          <p:sp>
            <p:nvSpPr>
              <p:cNvPr id="2943" name="Google Shape;2943;p13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3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5" name="Google Shape;2945;p136"/>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6" name="Google Shape;2946;p136"/>
            <p:cNvGrpSpPr/>
            <p:nvPr/>
          </p:nvGrpSpPr>
          <p:grpSpPr>
            <a:xfrm>
              <a:off x="4513224" y="3221724"/>
              <a:ext cx="274563" cy="280321"/>
              <a:chOff x="5298975" y="3412225"/>
              <a:chExt cx="576450" cy="616225"/>
            </a:xfrm>
          </p:grpSpPr>
          <p:sp>
            <p:nvSpPr>
              <p:cNvPr id="2947" name="Google Shape;2947;p13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948" name="Google Shape;2948;p13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9" name="Google Shape;2949;p136"/>
            <p:cNvGrpSpPr/>
            <p:nvPr/>
          </p:nvGrpSpPr>
          <p:grpSpPr>
            <a:xfrm>
              <a:off x="4824403" y="3421846"/>
              <a:ext cx="110132" cy="130647"/>
              <a:chOff x="5952300" y="3852150"/>
              <a:chExt cx="231225" cy="287200"/>
            </a:xfrm>
          </p:grpSpPr>
          <p:sp>
            <p:nvSpPr>
              <p:cNvPr id="2950" name="Google Shape;2950;p13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3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2" name="Google Shape;2952;p136"/>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36"/>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36"/>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36"/>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36"/>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36"/>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36"/>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36"/>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0" name="Google Shape;2960;p136"/>
            <p:cNvGrpSpPr/>
            <p:nvPr/>
          </p:nvGrpSpPr>
          <p:grpSpPr>
            <a:xfrm>
              <a:off x="4295710" y="3079670"/>
              <a:ext cx="14968" cy="27135"/>
              <a:chOff x="4842300" y="3099950"/>
              <a:chExt cx="31425" cy="59650"/>
            </a:xfrm>
          </p:grpSpPr>
          <p:sp>
            <p:nvSpPr>
              <p:cNvPr id="2961" name="Google Shape;2961;p13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3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3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3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5" name="Google Shape;2965;p136"/>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36"/>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36"/>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36"/>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36"/>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36"/>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36"/>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36"/>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3" name="Google Shape;2973;p136"/>
            <p:cNvGrpSpPr/>
            <p:nvPr/>
          </p:nvGrpSpPr>
          <p:grpSpPr>
            <a:xfrm>
              <a:off x="3831056" y="2816010"/>
              <a:ext cx="37378" cy="27612"/>
              <a:chOff x="3866750" y="2520350"/>
              <a:chExt cx="78475" cy="60700"/>
            </a:xfrm>
          </p:grpSpPr>
          <p:sp>
            <p:nvSpPr>
              <p:cNvPr id="2974" name="Google Shape;2974;p13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3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3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3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8" name="Google Shape;2978;p136"/>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36"/>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36"/>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36"/>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36"/>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36"/>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36"/>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36"/>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36"/>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36"/>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36"/>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36"/>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36"/>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36"/>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36"/>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36"/>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36"/>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995" name="Google Shape;2995;p136"/>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36"/>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36"/>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36"/>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36"/>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36"/>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36"/>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36"/>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36"/>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36"/>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36"/>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36"/>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007" name="Google Shape;3007;p136"/>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36"/>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36"/>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36"/>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36"/>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36"/>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36"/>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36"/>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36"/>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36"/>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36"/>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36"/>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36"/>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0" name="Google Shape;3020;p136"/>
            <p:cNvGrpSpPr/>
            <p:nvPr/>
          </p:nvGrpSpPr>
          <p:grpSpPr>
            <a:xfrm>
              <a:off x="3632736" y="3051591"/>
              <a:ext cx="63288" cy="45217"/>
              <a:chOff x="3450375" y="3038225"/>
              <a:chExt cx="132875" cy="99400"/>
            </a:xfrm>
          </p:grpSpPr>
          <p:sp>
            <p:nvSpPr>
              <p:cNvPr id="3021" name="Google Shape;3021;p13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3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3" name="Google Shape;3023;p136"/>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36"/>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36"/>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36"/>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36"/>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36"/>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36"/>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36"/>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36"/>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032" name="Google Shape;3032;p136"/>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36"/>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36"/>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36"/>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36"/>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36"/>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36"/>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36"/>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36"/>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36"/>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042" name="Google Shape;3042;p136"/>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36"/>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36"/>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36"/>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36"/>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36"/>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048" name="Google Shape;3048;p136"/>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36"/>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36"/>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3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3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36"/>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36"/>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36"/>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36"/>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36"/>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8" name="Google Shape;3058;p136"/>
          <p:cNvGrpSpPr/>
          <p:nvPr/>
        </p:nvGrpSpPr>
        <p:grpSpPr>
          <a:xfrm>
            <a:off x="4034631" y="1725740"/>
            <a:ext cx="2677631" cy="1760739"/>
            <a:chOff x="235800" y="830650"/>
            <a:chExt cx="6978450" cy="4588844"/>
          </a:xfrm>
        </p:grpSpPr>
        <p:sp>
          <p:nvSpPr>
            <p:cNvPr id="3059" name="Google Shape;3059;p136"/>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36"/>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36"/>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36"/>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36"/>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36"/>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5" name="Google Shape;3065;p136"/>
          <p:cNvGrpSpPr/>
          <p:nvPr/>
        </p:nvGrpSpPr>
        <p:grpSpPr>
          <a:xfrm>
            <a:off x="411683" y="4085470"/>
            <a:ext cx="3380436" cy="1718705"/>
            <a:chOff x="238125" y="1038125"/>
            <a:chExt cx="7146800" cy="3633625"/>
          </a:xfrm>
        </p:grpSpPr>
        <p:sp>
          <p:nvSpPr>
            <p:cNvPr id="3066" name="Google Shape;3066;p13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3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3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3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3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3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3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3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3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3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3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3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3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3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3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3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3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3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3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3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3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3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3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3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3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3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3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3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3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3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3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3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3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3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3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3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3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3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3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3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3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3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3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3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3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3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3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3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3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3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3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3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3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3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3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3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3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3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3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3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3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3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3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3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3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3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3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3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3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3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3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3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3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3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3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3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3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3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3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3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3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3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3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3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3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3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3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3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3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3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3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3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3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3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3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3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3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3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3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3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3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3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3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3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3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3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3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3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3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3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3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3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3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3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3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3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3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3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3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3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3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3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3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3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3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3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3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3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3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3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3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3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3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3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3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3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3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3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3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3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3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3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3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3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3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3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3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3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3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3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3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3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3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3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3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3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3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3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3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3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3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3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3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3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3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3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3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3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3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3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3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3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3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3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3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3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3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3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3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3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3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3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3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3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3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3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3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3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3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3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3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3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3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3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3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3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3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3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3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3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3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3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3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3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3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3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3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3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3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3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3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3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3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3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3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3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3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3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3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3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3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3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3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3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3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3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3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3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3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3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3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3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3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3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3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3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3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3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3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3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3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3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3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3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3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3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3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3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3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3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3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3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3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3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3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3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3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3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3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3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3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3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3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3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3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3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3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3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3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3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3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3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3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3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3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3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3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3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3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3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3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3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3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3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3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3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3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3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3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3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3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3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3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3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3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3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3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3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3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3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3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3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3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3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3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3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3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3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3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3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3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3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3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3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3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3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3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3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3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3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3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3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3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3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3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3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3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3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3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3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3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3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3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3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3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3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3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3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3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3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3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3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3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3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3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3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3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3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3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3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3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3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3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3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3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3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3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3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3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3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3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3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3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3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3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3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3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3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3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3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3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3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3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3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3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3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3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3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3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3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3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3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3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3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3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3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3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3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3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3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3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3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3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3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3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3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3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3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3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3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3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3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3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3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3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3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3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3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3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3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3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3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3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3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3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3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3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3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3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3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3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3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3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3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3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3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3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3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3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3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3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3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3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3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3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3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3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3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3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3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3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3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3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3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3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3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3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3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3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3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3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3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3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3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3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3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3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3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3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3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3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3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3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3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3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3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3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3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3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3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3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3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3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3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3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3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3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3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3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3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3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3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3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3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3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3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3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3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3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3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3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3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3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3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3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3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3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3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3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3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3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3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3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3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3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3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3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3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3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3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3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3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3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3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3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3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3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3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3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3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3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3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3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3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3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3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3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3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3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3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3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3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3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3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3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3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3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3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3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3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3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3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3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3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3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3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3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3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3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3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3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3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3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3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3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3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3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3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3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3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3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3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3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3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3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3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3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3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3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3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3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3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3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3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3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3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3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3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3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3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3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3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3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3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3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3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3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3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3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3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3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3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3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3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3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3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3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3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3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3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3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3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3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3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3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3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3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3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3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3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3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3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3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3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3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3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3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3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3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3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3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3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3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3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3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3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3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3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3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3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3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3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3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3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3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3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3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3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3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3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3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3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3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3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3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3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3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3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3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3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3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3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3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3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3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3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3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3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3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3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3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3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3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3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3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3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3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3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3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3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3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3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3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3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3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3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3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3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3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3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3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3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3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3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3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3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3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3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3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3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3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3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3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3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3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3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3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3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3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3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3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3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3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3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3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3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3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3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3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3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3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3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3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3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3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3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3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3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3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3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3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3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3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3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3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3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3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3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3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3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3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3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3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3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3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3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3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3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3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3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3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3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3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3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3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3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3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3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3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3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3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3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3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3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3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3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3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3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3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3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3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3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3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3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3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3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3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3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3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3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3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3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3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3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3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3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3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3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3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3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3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3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3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3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3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3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3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3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3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3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3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3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3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3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3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3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3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3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3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3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3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3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3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3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3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3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3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3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3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3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3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3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3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3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3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3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3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3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3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3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3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3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3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3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3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3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3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3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3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3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3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3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3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3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3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3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3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3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3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3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3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3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3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3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3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3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3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3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3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3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3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3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3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3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3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3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3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3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3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3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3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3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3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3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3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3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3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3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3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3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3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3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3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3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3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3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3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3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3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3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3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3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3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3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3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3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3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3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3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3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3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3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3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3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3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3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3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3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3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3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3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3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3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3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3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3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3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3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3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3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3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3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3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3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3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3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3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3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3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3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3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3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3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3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3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3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3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3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3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3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3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3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3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3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3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3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3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3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3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3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3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3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3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3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3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3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3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3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3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3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3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3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3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3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3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3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3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3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3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3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3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3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3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3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3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3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3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3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3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3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3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3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3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3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3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3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3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3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3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3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3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3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3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3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3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3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3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3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3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3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3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3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3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3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3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3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3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3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3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3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3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3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3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3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3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3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3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3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3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3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3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3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3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3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3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3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3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3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3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3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3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3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3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3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3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3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3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3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3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3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3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3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3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3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3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3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3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3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3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3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3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3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3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3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3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3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3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3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3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3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3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3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3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3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3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3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3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3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3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3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3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3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3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3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3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3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3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3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3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3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3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3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3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3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3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3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3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3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3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3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3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3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3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3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3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3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3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3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3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3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3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3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3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3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3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3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3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3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3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3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3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3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3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3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3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3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3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3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3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3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3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3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3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3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3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3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3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3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3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3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3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3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3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3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3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13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3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3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3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3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3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3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3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3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3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3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3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3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3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3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3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3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3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3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3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3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3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3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3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3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3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13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3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3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3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3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3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3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3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3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3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3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3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3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13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3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3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3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3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3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3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3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3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3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3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3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3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3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3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13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3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3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3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3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3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3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3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3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3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3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3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3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3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3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3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3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3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3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3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13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13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3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3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3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3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3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3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3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3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3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3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3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3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3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3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13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3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3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13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13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3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3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3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3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3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3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3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3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3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3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3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3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3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3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3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3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13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3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3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3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3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3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3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3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3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3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3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3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3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3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3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3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3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3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3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3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3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3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13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3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3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13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13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3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3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3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3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3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3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3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3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3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3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3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13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3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13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13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3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13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13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3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3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3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3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13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3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3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3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13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3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13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3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13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13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3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13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13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13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3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3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3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3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3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13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3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3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3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3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3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3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3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3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3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13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3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13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3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3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3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3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3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13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13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3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13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3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3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13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13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3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13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13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3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3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3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3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3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3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3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3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3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3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3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3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3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3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3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3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3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13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3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3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3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3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3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13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13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3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3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3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3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13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3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3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3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13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3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13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3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3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3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3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3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13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3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3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3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13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3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3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3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3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13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13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3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3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3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3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3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3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3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3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3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3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3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3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13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3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3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3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3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3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3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3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3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3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3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3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3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3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3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3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3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3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3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3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3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3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3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3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3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3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3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3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3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3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3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3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3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3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3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3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3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3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3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3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3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3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3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3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3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3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3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3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3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3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3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3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3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3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3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3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3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3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3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3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13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3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3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3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3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3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3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3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3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3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3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3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3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3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13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3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3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3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3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3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3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3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3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3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3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3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3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13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3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3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3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3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3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3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3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13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3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3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3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3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3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3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3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3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3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3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3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3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3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3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3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3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3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3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3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3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3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3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13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3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3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3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3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13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3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3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3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3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3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3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3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3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3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3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3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13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3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3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13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3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3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13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3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3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3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3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3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13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3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3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13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3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3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3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3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3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13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13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3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3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3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3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13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13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3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3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3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3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3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3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3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3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3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3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13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8" name="Google Shape;4638;p136"/>
          <p:cNvGrpSpPr/>
          <p:nvPr/>
        </p:nvGrpSpPr>
        <p:grpSpPr>
          <a:xfrm>
            <a:off x="7002905" y="1691292"/>
            <a:ext cx="3338829" cy="1778716"/>
            <a:chOff x="233350" y="949250"/>
            <a:chExt cx="7137300" cy="3802300"/>
          </a:xfrm>
        </p:grpSpPr>
        <p:sp>
          <p:nvSpPr>
            <p:cNvPr id="4639" name="Google Shape;4639;p13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13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3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3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13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13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3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13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13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3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13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13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3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13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3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3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13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3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3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3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3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3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13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13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3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13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13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3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13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13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3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13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13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3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3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13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3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13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13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3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13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13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3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13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13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3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13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13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3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13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13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136"/>
          <p:cNvGrpSpPr/>
          <p:nvPr/>
        </p:nvGrpSpPr>
        <p:grpSpPr>
          <a:xfrm>
            <a:off x="9340793" y="4326210"/>
            <a:ext cx="134311" cy="412799"/>
            <a:chOff x="7564426" y="3224343"/>
            <a:chExt cx="119985" cy="368801"/>
          </a:xfrm>
        </p:grpSpPr>
        <p:sp>
          <p:nvSpPr>
            <p:cNvPr id="4691" name="Google Shape;4691;p13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13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3" name="Google Shape;4693;p136"/>
          <p:cNvGrpSpPr/>
          <p:nvPr/>
        </p:nvGrpSpPr>
        <p:grpSpPr>
          <a:xfrm>
            <a:off x="8953522" y="4318608"/>
            <a:ext cx="244174" cy="427993"/>
            <a:chOff x="8370831" y="3202002"/>
            <a:chExt cx="218129" cy="382376"/>
          </a:xfrm>
        </p:grpSpPr>
        <p:sp>
          <p:nvSpPr>
            <p:cNvPr id="4694" name="Google Shape;4694;p13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3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136"/>
          <p:cNvGrpSpPr/>
          <p:nvPr/>
        </p:nvGrpSpPr>
        <p:grpSpPr>
          <a:xfrm>
            <a:off x="9885569" y="4848195"/>
            <a:ext cx="398716" cy="344043"/>
            <a:chOff x="6742064" y="3750480"/>
            <a:chExt cx="399315" cy="344560"/>
          </a:xfrm>
        </p:grpSpPr>
        <p:sp>
          <p:nvSpPr>
            <p:cNvPr id="4697" name="Google Shape;4697;p13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13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9" name="Google Shape;4699;p136"/>
          <p:cNvGrpSpPr/>
          <p:nvPr/>
        </p:nvGrpSpPr>
        <p:grpSpPr>
          <a:xfrm>
            <a:off x="9291861" y="5300747"/>
            <a:ext cx="232514" cy="362884"/>
            <a:chOff x="7248525" y="3739696"/>
            <a:chExt cx="230531" cy="359790"/>
          </a:xfrm>
        </p:grpSpPr>
        <p:sp>
          <p:nvSpPr>
            <p:cNvPr id="4700" name="Google Shape;4700;p13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13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136"/>
          <p:cNvGrpSpPr/>
          <p:nvPr/>
        </p:nvGrpSpPr>
        <p:grpSpPr>
          <a:xfrm>
            <a:off x="9608469" y="4840856"/>
            <a:ext cx="209902" cy="359135"/>
            <a:chOff x="7601242" y="3729267"/>
            <a:chExt cx="222566" cy="380803"/>
          </a:xfrm>
        </p:grpSpPr>
        <p:sp>
          <p:nvSpPr>
            <p:cNvPr id="4703" name="Google Shape;4703;p13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13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5" name="Google Shape;4705;p136"/>
          <p:cNvSpPr/>
          <p:nvPr/>
        </p:nvSpPr>
        <p:spPr>
          <a:xfrm>
            <a:off x="9565038" y="4341502"/>
            <a:ext cx="297488" cy="382196"/>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6" name="Google Shape;4706;p136"/>
          <p:cNvGrpSpPr/>
          <p:nvPr/>
        </p:nvGrpSpPr>
        <p:grpSpPr>
          <a:xfrm>
            <a:off x="8951243" y="4842533"/>
            <a:ext cx="249406" cy="355652"/>
            <a:chOff x="8304647" y="3738687"/>
            <a:chExt cx="225076" cy="320956"/>
          </a:xfrm>
        </p:grpSpPr>
        <p:sp>
          <p:nvSpPr>
            <p:cNvPr id="4707" name="Google Shape;4707;p13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3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13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136"/>
          <p:cNvGrpSpPr/>
          <p:nvPr/>
        </p:nvGrpSpPr>
        <p:grpSpPr>
          <a:xfrm>
            <a:off x="9302387" y="4842533"/>
            <a:ext cx="230011" cy="355652"/>
            <a:chOff x="8615101" y="3738687"/>
            <a:chExt cx="207573" cy="320956"/>
          </a:xfrm>
        </p:grpSpPr>
        <p:sp>
          <p:nvSpPr>
            <p:cNvPr id="4711" name="Google Shape;4711;p136"/>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13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3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4" name="Google Shape;4714;p136"/>
          <p:cNvSpPr/>
          <p:nvPr/>
        </p:nvSpPr>
        <p:spPr>
          <a:xfrm>
            <a:off x="9942028" y="4314011"/>
            <a:ext cx="286592" cy="37201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5" name="Google Shape;4715;p136"/>
          <p:cNvGrpSpPr/>
          <p:nvPr/>
        </p:nvGrpSpPr>
        <p:grpSpPr>
          <a:xfrm>
            <a:off x="7233515" y="4998949"/>
            <a:ext cx="718614" cy="658839"/>
            <a:chOff x="6015419" y="3716859"/>
            <a:chExt cx="557671" cy="511283"/>
          </a:xfrm>
        </p:grpSpPr>
        <p:sp>
          <p:nvSpPr>
            <p:cNvPr id="4716" name="Google Shape;4716;p136"/>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7" name="Google Shape;4717;p136"/>
            <p:cNvGrpSpPr/>
            <p:nvPr/>
          </p:nvGrpSpPr>
          <p:grpSpPr>
            <a:xfrm>
              <a:off x="6036094" y="3716980"/>
              <a:ext cx="529860" cy="510468"/>
              <a:chOff x="6036094" y="3716980"/>
              <a:chExt cx="529860" cy="510468"/>
            </a:xfrm>
          </p:grpSpPr>
          <p:sp>
            <p:nvSpPr>
              <p:cNvPr id="4718" name="Google Shape;4718;p136"/>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136"/>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36"/>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136"/>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136"/>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36"/>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136"/>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136"/>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36"/>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136"/>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8" name="Google Shape;4728;p136"/>
          <p:cNvGrpSpPr/>
          <p:nvPr/>
        </p:nvGrpSpPr>
        <p:grpSpPr>
          <a:xfrm>
            <a:off x="8043897" y="4170081"/>
            <a:ext cx="742623" cy="659597"/>
            <a:chOff x="6644304" y="3073628"/>
            <a:chExt cx="576302" cy="511871"/>
          </a:xfrm>
        </p:grpSpPr>
        <p:sp>
          <p:nvSpPr>
            <p:cNvPr id="4729" name="Google Shape;4729;p13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0" name="Google Shape;4730;p136"/>
            <p:cNvGrpSpPr/>
            <p:nvPr/>
          </p:nvGrpSpPr>
          <p:grpSpPr>
            <a:xfrm>
              <a:off x="6712169" y="3085440"/>
              <a:ext cx="481622" cy="494913"/>
              <a:chOff x="6712169" y="3085440"/>
              <a:chExt cx="481622" cy="494913"/>
            </a:xfrm>
          </p:grpSpPr>
          <p:sp>
            <p:nvSpPr>
              <p:cNvPr id="4731" name="Google Shape;4731;p136"/>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36"/>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136"/>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136"/>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36"/>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6" name="Google Shape;4736;p136"/>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136"/>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36"/>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136"/>
          <p:cNvGrpSpPr/>
          <p:nvPr/>
        </p:nvGrpSpPr>
        <p:grpSpPr>
          <a:xfrm>
            <a:off x="8054013" y="4998644"/>
            <a:ext cx="722428" cy="658929"/>
            <a:chOff x="6652154" y="3716623"/>
            <a:chExt cx="560631" cy="511352"/>
          </a:xfrm>
        </p:grpSpPr>
        <p:sp>
          <p:nvSpPr>
            <p:cNvPr id="4740" name="Google Shape;4740;p136"/>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1" name="Google Shape;4741;p136"/>
            <p:cNvGrpSpPr/>
            <p:nvPr/>
          </p:nvGrpSpPr>
          <p:grpSpPr>
            <a:xfrm>
              <a:off x="6669657" y="3716715"/>
              <a:ext cx="466779" cy="464290"/>
              <a:chOff x="6669657" y="3716715"/>
              <a:chExt cx="466779" cy="464290"/>
            </a:xfrm>
          </p:grpSpPr>
          <p:sp>
            <p:nvSpPr>
              <p:cNvPr id="4742" name="Google Shape;4742;p136"/>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136"/>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36"/>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136"/>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36"/>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136"/>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136"/>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36"/>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136"/>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136"/>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36"/>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136"/>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136"/>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5" name="Google Shape;4755;p136"/>
          <p:cNvGrpSpPr/>
          <p:nvPr/>
        </p:nvGrpSpPr>
        <p:grpSpPr>
          <a:xfrm>
            <a:off x="9592474" y="5361343"/>
            <a:ext cx="241668" cy="241668"/>
            <a:chOff x="8565775" y="671075"/>
            <a:chExt cx="441000" cy="441000"/>
          </a:xfrm>
        </p:grpSpPr>
        <p:sp>
          <p:nvSpPr>
            <p:cNvPr id="4756" name="Google Shape;4756;p13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36"/>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8" name="Google Shape;4758;p136"/>
          <p:cNvSpPr/>
          <p:nvPr/>
        </p:nvSpPr>
        <p:spPr>
          <a:xfrm>
            <a:off x="9981081" y="5356122"/>
            <a:ext cx="249506" cy="25212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136"/>
          <p:cNvSpPr/>
          <p:nvPr/>
        </p:nvSpPr>
        <p:spPr>
          <a:xfrm flipH="1">
            <a:off x="8960793" y="5312896"/>
            <a:ext cx="230137" cy="338661"/>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0" name="Google Shape;4760;p136"/>
          <p:cNvGrpSpPr/>
          <p:nvPr/>
        </p:nvGrpSpPr>
        <p:grpSpPr>
          <a:xfrm>
            <a:off x="7213776" y="4173460"/>
            <a:ext cx="757530" cy="660244"/>
            <a:chOff x="6000100" y="3076250"/>
            <a:chExt cx="587871" cy="512373"/>
          </a:xfrm>
        </p:grpSpPr>
        <p:sp>
          <p:nvSpPr>
            <p:cNvPr id="4761" name="Google Shape;4761;p136"/>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2" name="Google Shape;4762;p136"/>
            <p:cNvGrpSpPr/>
            <p:nvPr/>
          </p:nvGrpSpPr>
          <p:grpSpPr>
            <a:xfrm>
              <a:off x="6031360" y="3076713"/>
              <a:ext cx="539107" cy="480965"/>
              <a:chOff x="6031360" y="3076713"/>
              <a:chExt cx="539107" cy="480965"/>
            </a:xfrm>
          </p:grpSpPr>
          <p:sp>
            <p:nvSpPr>
              <p:cNvPr id="4763" name="Google Shape;4763;p136"/>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136"/>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136"/>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136"/>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136"/>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136"/>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36"/>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0" name="Google Shape;4770;p136"/>
          <p:cNvGrpSpPr/>
          <p:nvPr/>
        </p:nvGrpSpPr>
        <p:grpSpPr>
          <a:xfrm>
            <a:off x="4090802" y="4087163"/>
            <a:ext cx="2888196" cy="1714683"/>
            <a:chOff x="3597785" y="3065882"/>
            <a:chExt cx="2241344" cy="1330656"/>
          </a:xfrm>
        </p:grpSpPr>
        <p:grpSp>
          <p:nvGrpSpPr>
            <p:cNvPr id="4771" name="Google Shape;4771;p136"/>
            <p:cNvGrpSpPr/>
            <p:nvPr/>
          </p:nvGrpSpPr>
          <p:grpSpPr>
            <a:xfrm>
              <a:off x="5296908" y="3937355"/>
              <a:ext cx="143198" cy="32380"/>
              <a:chOff x="5296908" y="3937355"/>
              <a:chExt cx="143198" cy="32380"/>
            </a:xfrm>
          </p:grpSpPr>
          <p:sp>
            <p:nvSpPr>
              <p:cNvPr id="4772" name="Google Shape;4772;p136"/>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3" name="Google Shape;4773;p136"/>
              <p:cNvGrpSpPr/>
              <p:nvPr/>
            </p:nvGrpSpPr>
            <p:grpSpPr>
              <a:xfrm>
                <a:off x="5402331" y="3937355"/>
                <a:ext cx="37776" cy="32380"/>
                <a:chOff x="5402331" y="3937355"/>
                <a:chExt cx="37776" cy="32380"/>
              </a:xfrm>
            </p:grpSpPr>
            <p:sp>
              <p:nvSpPr>
                <p:cNvPr id="4774" name="Google Shape;4774;p136"/>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36"/>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136"/>
              <p:cNvGrpSpPr/>
              <p:nvPr/>
            </p:nvGrpSpPr>
            <p:grpSpPr>
              <a:xfrm>
                <a:off x="5296908" y="3937355"/>
                <a:ext cx="37783" cy="32380"/>
                <a:chOff x="5296908" y="3937355"/>
                <a:chExt cx="37783" cy="32380"/>
              </a:xfrm>
            </p:grpSpPr>
            <p:sp>
              <p:nvSpPr>
                <p:cNvPr id="4777" name="Google Shape;4777;p136"/>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36"/>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9" name="Google Shape;4779;p136"/>
            <p:cNvGrpSpPr/>
            <p:nvPr/>
          </p:nvGrpSpPr>
          <p:grpSpPr>
            <a:xfrm>
              <a:off x="4724163" y="3119631"/>
              <a:ext cx="120838" cy="84218"/>
              <a:chOff x="4724163" y="3119631"/>
              <a:chExt cx="120838" cy="84218"/>
            </a:xfrm>
          </p:grpSpPr>
          <p:grpSp>
            <p:nvGrpSpPr>
              <p:cNvPr id="4780" name="Google Shape;4780;p136"/>
              <p:cNvGrpSpPr/>
              <p:nvPr/>
            </p:nvGrpSpPr>
            <p:grpSpPr>
              <a:xfrm>
                <a:off x="4746712" y="3132773"/>
                <a:ext cx="86869" cy="56424"/>
                <a:chOff x="4746712" y="3132773"/>
                <a:chExt cx="86869" cy="56424"/>
              </a:xfrm>
            </p:grpSpPr>
            <p:sp>
              <p:nvSpPr>
                <p:cNvPr id="4781" name="Google Shape;4781;p136"/>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136"/>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3" name="Google Shape;4783;p136"/>
              <p:cNvGrpSpPr/>
              <p:nvPr/>
            </p:nvGrpSpPr>
            <p:grpSpPr>
              <a:xfrm>
                <a:off x="4773634" y="3143336"/>
                <a:ext cx="37776" cy="32451"/>
                <a:chOff x="4773634" y="3143336"/>
                <a:chExt cx="37776" cy="32451"/>
              </a:xfrm>
            </p:grpSpPr>
            <p:sp>
              <p:nvSpPr>
                <p:cNvPr id="4784" name="Google Shape;4784;p136"/>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136"/>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6" name="Google Shape;4786;p136"/>
              <p:cNvGrpSpPr/>
              <p:nvPr/>
            </p:nvGrpSpPr>
            <p:grpSpPr>
              <a:xfrm>
                <a:off x="4724163" y="3131248"/>
                <a:ext cx="37776" cy="32459"/>
                <a:chOff x="4724163" y="3131248"/>
                <a:chExt cx="37776" cy="32459"/>
              </a:xfrm>
            </p:grpSpPr>
            <p:sp>
              <p:nvSpPr>
                <p:cNvPr id="4787" name="Google Shape;4787;p136"/>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136"/>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136"/>
              <p:cNvGrpSpPr/>
              <p:nvPr/>
            </p:nvGrpSpPr>
            <p:grpSpPr>
              <a:xfrm>
                <a:off x="4755081" y="3176054"/>
                <a:ext cx="32357" cy="27795"/>
                <a:chOff x="4755081" y="3176054"/>
                <a:chExt cx="32357" cy="27795"/>
              </a:xfrm>
            </p:grpSpPr>
            <p:sp>
              <p:nvSpPr>
                <p:cNvPr id="4790" name="Google Shape;4790;p136"/>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136"/>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136"/>
              <p:cNvGrpSpPr/>
              <p:nvPr/>
            </p:nvGrpSpPr>
            <p:grpSpPr>
              <a:xfrm>
                <a:off x="4812550" y="3119631"/>
                <a:ext cx="32451" cy="27803"/>
                <a:chOff x="4812550" y="3119631"/>
                <a:chExt cx="32451" cy="27803"/>
              </a:xfrm>
            </p:grpSpPr>
            <p:sp>
              <p:nvSpPr>
                <p:cNvPr id="4793" name="Google Shape;4793;p136"/>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136"/>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5" name="Google Shape;4795;p136"/>
            <p:cNvGrpSpPr/>
            <p:nvPr/>
          </p:nvGrpSpPr>
          <p:grpSpPr>
            <a:xfrm>
              <a:off x="5382826" y="4027197"/>
              <a:ext cx="268967" cy="250422"/>
              <a:chOff x="5382826" y="4027197"/>
              <a:chExt cx="268967" cy="250422"/>
            </a:xfrm>
          </p:grpSpPr>
          <p:grpSp>
            <p:nvGrpSpPr>
              <p:cNvPr id="4796" name="Google Shape;4796;p136"/>
              <p:cNvGrpSpPr/>
              <p:nvPr/>
            </p:nvGrpSpPr>
            <p:grpSpPr>
              <a:xfrm>
                <a:off x="5405280" y="4042510"/>
                <a:ext cx="237570" cy="218647"/>
                <a:chOff x="5405280" y="4042510"/>
                <a:chExt cx="237570" cy="218647"/>
              </a:xfrm>
            </p:grpSpPr>
            <p:sp>
              <p:nvSpPr>
                <p:cNvPr id="4797" name="Google Shape;4797;p136"/>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36"/>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136"/>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136"/>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36"/>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136"/>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3" name="Google Shape;4803;p136"/>
              <p:cNvGrpSpPr/>
              <p:nvPr/>
            </p:nvGrpSpPr>
            <p:grpSpPr>
              <a:xfrm>
                <a:off x="5382826" y="4125549"/>
                <a:ext cx="37776" cy="32380"/>
                <a:chOff x="5382826" y="4125549"/>
                <a:chExt cx="37776" cy="32380"/>
              </a:xfrm>
            </p:grpSpPr>
            <p:sp>
              <p:nvSpPr>
                <p:cNvPr id="4804" name="Google Shape;4804;p136"/>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136"/>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136"/>
              <p:cNvGrpSpPr/>
              <p:nvPr/>
            </p:nvGrpSpPr>
            <p:grpSpPr>
              <a:xfrm>
                <a:off x="5475680" y="4195587"/>
                <a:ext cx="37783" cy="32364"/>
                <a:chOff x="5475680" y="4195587"/>
                <a:chExt cx="37783" cy="32364"/>
              </a:xfrm>
            </p:grpSpPr>
            <p:sp>
              <p:nvSpPr>
                <p:cNvPr id="4807" name="Google Shape;4807;p136"/>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136"/>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9" name="Google Shape;4809;p136"/>
              <p:cNvGrpSpPr/>
              <p:nvPr/>
            </p:nvGrpSpPr>
            <p:grpSpPr>
              <a:xfrm>
                <a:off x="5532575" y="4027197"/>
                <a:ext cx="33308" cy="32262"/>
                <a:chOff x="5532575" y="4027197"/>
                <a:chExt cx="33308" cy="32262"/>
              </a:xfrm>
            </p:grpSpPr>
            <p:sp>
              <p:nvSpPr>
                <p:cNvPr id="4810" name="Google Shape;4810;p136"/>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136"/>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2" name="Google Shape;4812;p136"/>
              <p:cNvGrpSpPr/>
              <p:nvPr/>
            </p:nvGrpSpPr>
            <p:grpSpPr>
              <a:xfrm>
                <a:off x="5590706" y="4245348"/>
                <a:ext cx="33497" cy="32270"/>
                <a:chOff x="5590706" y="4245348"/>
                <a:chExt cx="33497" cy="32270"/>
              </a:xfrm>
            </p:grpSpPr>
            <p:sp>
              <p:nvSpPr>
                <p:cNvPr id="4813" name="Google Shape;4813;p136"/>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136"/>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5" name="Google Shape;4815;p136"/>
              <p:cNvGrpSpPr/>
              <p:nvPr/>
            </p:nvGrpSpPr>
            <p:grpSpPr>
              <a:xfrm>
                <a:off x="5618681" y="4109677"/>
                <a:ext cx="33112" cy="32357"/>
                <a:chOff x="5618681" y="4109677"/>
                <a:chExt cx="33112" cy="32357"/>
              </a:xfrm>
            </p:grpSpPr>
            <p:sp>
              <p:nvSpPr>
                <p:cNvPr id="4816" name="Google Shape;4816;p136"/>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136"/>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136"/>
              <p:cNvGrpSpPr/>
              <p:nvPr/>
            </p:nvGrpSpPr>
            <p:grpSpPr>
              <a:xfrm>
                <a:off x="5479298" y="4128262"/>
                <a:ext cx="31405" cy="26906"/>
                <a:chOff x="5479298" y="4128262"/>
                <a:chExt cx="31405" cy="26906"/>
              </a:xfrm>
            </p:grpSpPr>
            <p:sp>
              <p:nvSpPr>
                <p:cNvPr id="4819" name="Google Shape;4819;p136"/>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136"/>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1" name="Google Shape;4821;p136"/>
              <p:cNvGrpSpPr/>
              <p:nvPr/>
            </p:nvGrpSpPr>
            <p:grpSpPr>
              <a:xfrm>
                <a:off x="5582903" y="4180116"/>
                <a:ext cx="31499" cy="26898"/>
                <a:chOff x="5582903" y="4180116"/>
                <a:chExt cx="31499" cy="26898"/>
              </a:xfrm>
            </p:grpSpPr>
            <p:sp>
              <p:nvSpPr>
                <p:cNvPr id="4822" name="Google Shape;4822;p136"/>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136"/>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4" name="Google Shape;4824;p136"/>
            <p:cNvGrpSpPr/>
            <p:nvPr/>
          </p:nvGrpSpPr>
          <p:grpSpPr>
            <a:xfrm>
              <a:off x="3977681" y="3230323"/>
              <a:ext cx="94584" cy="84085"/>
              <a:chOff x="3977681" y="3230323"/>
              <a:chExt cx="94584" cy="84085"/>
            </a:xfrm>
          </p:grpSpPr>
          <p:grpSp>
            <p:nvGrpSpPr>
              <p:cNvPr id="4825" name="Google Shape;4825;p136"/>
              <p:cNvGrpSpPr/>
              <p:nvPr/>
            </p:nvGrpSpPr>
            <p:grpSpPr>
              <a:xfrm>
                <a:off x="4000135" y="3243041"/>
                <a:ext cx="59570" cy="57186"/>
                <a:chOff x="4000135" y="3243041"/>
                <a:chExt cx="59570" cy="57186"/>
              </a:xfrm>
            </p:grpSpPr>
            <p:sp>
              <p:nvSpPr>
                <p:cNvPr id="4826" name="Google Shape;4826;p136"/>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136"/>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36"/>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136"/>
              <p:cNvGrpSpPr/>
              <p:nvPr/>
            </p:nvGrpSpPr>
            <p:grpSpPr>
              <a:xfrm>
                <a:off x="3977681" y="3245872"/>
                <a:ext cx="37783" cy="32380"/>
                <a:chOff x="3977681" y="3245872"/>
                <a:chExt cx="37783" cy="32380"/>
              </a:xfrm>
            </p:grpSpPr>
            <p:sp>
              <p:nvSpPr>
                <p:cNvPr id="4830" name="Google Shape;4830;p136"/>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36"/>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136"/>
              <p:cNvGrpSpPr/>
              <p:nvPr/>
            </p:nvGrpSpPr>
            <p:grpSpPr>
              <a:xfrm>
                <a:off x="4040860" y="3262672"/>
                <a:ext cx="31405" cy="27001"/>
                <a:chOff x="4040860" y="3262672"/>
                <a:chExt cx="31405" cy="27001"/>
              </a:xfrm>
            </p:grpSpPr>
            <p:sp>
              <p:nvSpPr>
                <p:cNvPr id="4833" name="Google Shape;4833;p136"/>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36"/>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136"/>
              <p:cNvGrpSpPr/>
              <p:nvPr/>
            </p:nvGrpSpPr>
            <p:grpSpPr>
              <a:xfrm>
                <a:off x="4021072" y="3230323"/>
                <a:ext cx="31397" cy="26906"/>
                <a:chOff x="4021072" y="3230323"/>
                <a:chExt cx="31397" cy="26906"/>
              </a:xfrm>
            </p:grpSpPr>
            <p:sp>
              <p:nvSpPr>
                <p:cNvPr id="4836" name="Google Shape;4836;p136"/>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36"/>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136"/>
              <p:cNvGrpSpPr/>
              <p:nvPr/>
            </p:nvGrpSpPr>
            <p:grpSpPr>
              <a:xfrm>
                <a:off x="4001472" y="3287462"/>
                <a:ext cx="31499" cy="26945"/>
                <a:chOff x="4001472" y="3287462"/>
                <a:chExt cx="31499" cy="26945"/>
              </a:xfrm>
            </p:grpSpPr>
            <p:sp>
              <p:nvSpPr>
                <p:cNvPr id="4839" name="Google Shape;4839;p136"/>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36"/>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1" name="Google Shape;4841;p136"/>
            <p:cNvGrpSpPr/>
            <p:nvPr/>
          </p:nvGrpSpPr>
          <p:grpSpPr>
            <a:xfrm>
              <a:off x="4084715" y="3258865"/>
              <a:ext cx="184961" cy="137268"/>
              <a:chOff x="4084715" y="3258865"/>
              <a:chExt cx="184961" cy="137268"/>
            </a:xfrm>
          </p:grpSpPr>
          <p:grpSp>
            <p:nvGrpSpPr>
              <p:cNvPr id="4842" name="Google Shape;4842;p136"/>
              <p:cNvGrpSpPr/>
              <p:nvPr/>
            </p:nvGrpSpPr>
            <p:grpSpPr>
              <a:xfrm>
                <a:off x="4107453" y="3271583"/>
                <a:ext cx="153470" cy="110275"/>
                <a:chOff x="4107453" y="3271583"/>
                <a:chExt cx="153470" cy="110275"/>
              </a:xfrm>
            </p:grpSpPr>
            <p:sp>
              <p:nvSpPr>
                <p:cNvPr id="4843" name="Google Shape;4843;p136"/>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136"/>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136"/>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36"/>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136"/>
              <p:cNvGrpSpPr/>
              <p:nvPr/>
            </p:nvGrpSpPr>
            <p:grpSpPr>
              <a:xfrm>
                <a:off x="4136947" y="3258865"/>
                <a:ext cx="31499" cy="27001"/>
                <a:chOff x="4136947" y="3258865"/>
                <a:chExt cx="31499" cy="27001"/>
              </a:xfrm>
            </p:grpSpPr>
            <p:sp>
              <p:nvSpPr>
                <p:cNvPr id="4848" name="Google Shape;4848;p136"/>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36"/>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136"/>
              <p:cNvGrpSpPr/>
              <p:nvPr/>
            </p:nvGrpSpPr>
            <p:grpSpPr>
              <a:xfrm>
                <a:off x="4084715" y="3266478"/>
                <a:ext cx="31468" cy="26898"/>
                <a:chOff x="4084715" y="3266478"/>
                <a:chExt cx="31468" cy="26898"/>
              </a:xfrm>
            </p:grpSpPr>
            <p:sp>
              <p:nvSpPr>
                <p:cNvPr id="4851" name="Google Shape;4851;p136"/>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36"/>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136"/>
              <p:cNvGrpSpPr/>
              <p:nvPr/>
            </p:nvGrpSpPr>
            <p:grpSpPr>
              <a:xfrm>
                <a:off x="4159213" y="3279849"/>
                <a:ext cx="31405" cy="26945"/>
                <a:chOff x="4159213" y="3279849"/>
                <a:chExt cx="31405" cy="26945"/>
              </a:xfrm>
            </p:grpSpPr>
            <p:sp>
              <p:nvSpPr>
                <p:cNvPr id="4854" name="Google Shape;4854;p136"/>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36"/>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6" name="Google Shape;4856;p136"/>
              <p:cNvGrpSpPr/>
              <p:nvPr/>
            </p:nvGrpSpPr>
            <p:grpSpPr>
              <a:xfrm>
                <a:off x="4201550" y="3266502"/>
                <a:ext cx="31405" cy="26883"/>
                <a:chOff x="4201550" y="3266502"/>
                <a:chExt cx="31405" cy="26883"/>
              </a:xfrm>
            </p:grpSpPr>
            <p:sp>
              <p:nvSpPr>
                <p:cNvPr id="4857" name="Google Shape;4857;p136"/>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36"/>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136"/>
              <p:cNvGrpSpPr/>
              <p:nvPr/>
            </p:nvGrpSpPr>
            <p:grpSpPr>
              <a:xfrm>
                <a:off x="4201550" y="3338278"/>
                <a:ext cx="31405" cy="26930"/>
                <a:chOff x="4201550" y="3338278"/>
                <a:chExt cx="31405" cy="26930"/>
              </a:xfrm>
            </p:grpSpPr>
            <p:sp>
              <p:nvSpPr>
                <p:cNvPr id="4860" name="Google Shape;4860;p136"/>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36"/>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136"/>
              <p:cNvGrpSpPr/>
              <p:nvPr/>
            </p:nvGrpSpPr>
            <p:grpSpPr>
              <a:xfrm>
                <a:off x="4238272" y="3369132"/>
                <a:ext cx="31405" cy="27001"/>
                <a:chOff x="4238272" y="3369132"/>
                <a:chExt cx="31405" cy="27001"/>
              </a:xfrm>
            </p:grpSpPr>
            <p:sp>
              <p:nvSpPr>
                <p:cNvPr id="4863" name="Google Shape;4863;p136"/>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36"/>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5" name="Google Shape;4865;p136"/>
            <p:cNvGrpSpPr/>
            <p:nvPr/>
          </p:nvGrpSpPr>
          <p:grpSpPr>
            <a:xfrm>
              <a:off x="4068639" y="3200169"/>
              <a:ext cx="77643" cy="37272"/>
              <a:chOff x="4068639" y="3200169"/>
              <a:chExt cx="77643" cy="37272"/>
            </a:xfrm>
          </p:grpSpPr>
          <p:sp>
            <p:nvSpPr>
              <p:cNvPr id="4866" name="Google Shape;4866;p136"/>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7" name="Google Shape;4867;p136"/>
              <p:cNvGrpSpPr/>
              <p:nvPr/>
            </p:nvGrpSpPr>
            <p:grpSpPr>
              <a:xfrm>
                <a:off x="4114878" y="3200169"/>
                <a:ext cx="31405" cy="26993"/>
                <a:chOff x="4114878" y="3200169"/>
                <a:chExt cx="31405" cy="26993"/>
              </a:xfrm>
            </p:grpSpPr>
            <p:sp>
              <p:nvSpPr>
                <p:cNvPr id="4868" name="Google Shape;4868;p136"/>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36"/>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136"/>
              <p:cNvGrpSpPr/>
              <p:nvPr/>
            </p:nvGrpSpPr>
            <p:grpSpPr>
              <a:xfrm>
                <a:off x="4068639" y="3210535"/>
                <a:ext cx="31499" cy="26906"/>
                <a:chOff x="4068639" y="3210535"/>
                <a:chExt cx="31499" cy="26906"/>
              </a:xfrm>
            </p:grpSpPr>
            <p:sp>
              <p:nvSpPr>
                <p:cNvPr id="4871" name="Google Shape;4871;p136"/>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36"/>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3" name="Google Shape;4873;p136"/>
            <p:cNvGrpSpPr/>
            <p:nvPr/>
          </p:nvGrpSpPr>
          <p:grpSpPr>
            <a:xfrm>
              <a:off x="3869702" y="3066935"/>
              <a:ext cx="382664" cy="190294"/>
              <a:chOff x="3869702" y="3066935"/>
              <a:chExt cx="382664" cy="190294"/>
            </a:xfrm>
          </p:grpSpPr>
          <p:grpSp>
            <p:nvGrpSpPr>
              <p:cNvPr id="4874" name="Google Shape;4874;p136"/>
              <p:cNvGrpSpPr/>
              <p:nvPr/>
            </p:nvGrpSpPr>
            <p:grpSpPr>
              <a:xfrm>
                <a:off x="3888633" y="3082351"/>
                <a:ext cx="351172" cy="160698"/>
                <a:chOff x="3888633" y="3082351"/>
                <a:chExt cx="351172" cy="160698"/>
              </a:xfrm>
            </p:grpSpPr>
            <p:sp>
              <p:nvSpPr>
                <p:cNvPr id="4875" name="Google Shape;4875;p136"/>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136"/>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136"/>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36"/>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36"/>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36"/>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1" name="Google Shape;4881;p136"/>
              <p:cNvGrpSpPr/>
              <p:nvPr/>
            </p:nvGrpSpPr>
            <p:grpSpPr>
              <a:xfrm>
                <a:off x="4143703" y="3066935"/>
                <a:ext cx="37783" cy="32357"/>
                <a:chOff x="4143703" y="3066935"/>
                <a:chExt cx="37783" cy="32357"/>
              </a:xfrm>
            </p:grpSpPr>
            <p:sp>
              <p:nvSpPr>
                <p:cNvPr id="4882" name="Google Shape;4882;p136"/>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36"/>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4" name="Google Shape;4884;p136"/>
              <p:cNvGrpSpPr/>
              <p:nvPr/>
            </p:nvGrpSpPr>
            <p:grpSpPr>
              <a:xfrm>
                <a:off x="4044565" y="3103563"/>
                <a:ext cx="37783" cy="32451"/>
                <a:chOff x="4044565" y="3103563"/>
                <a:chExt cx="37783" cy="32451"/>
              </a:xfrm>
            </p:grpSpPr>
            <p:sp>
              <p:nvSpPr>
                <p:cNvPr id="4885" name="Google Shape;4885;p136"/>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36"/>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7" name="Google Shape;4887;p136"/>
              <p:cNvGrpSpPr/>
              <p:nvPr/>
            </p:nvGrpSpPr>
            <p:grpSpPr>
              <a:xfrm>
                <a:off x="4017454" y="3188237"/>
                <a:ext cx="37776" cy="32357"/>
                <a:chOff x="4017454" y="3188237"/>
                <a:chExt cx="37776" cy="32357"/>
              </a:xfrm>
            </p:grpSpPr>
            <p:sp>
              <p:nvSpPr>
                <p:cNvPr id="4888" name="Google Shape;4888;p136"/>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36"/>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0" name="Google Shape;4890;p136"/>
              <p:cNvGrpSpPr/>
              <p:nvPr/>
            </p:nvGrpSpPr>
            <p:grpSpPr>
              <a:xfrm>
                <a:off x="3921548" y="3157509"/>
                <a:ext cx="37783" cy="32357"/>
                <a:chOff x="3921548" y="3157509"/>
                <a:chExt cx="37783" cy="32357"/>
              </a:xfrm>
            </p:grpSpPr>
            <p:sp>
              <p:nvSpPr>
                <p:cNvPr id="4891" name="Google Shape;4891;p136"/>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136"/>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3" name="Google Shape;4893;p136"/>
              <p:cNvGrpSpPr/>
              <p:nvPr/>
            </p:nvGrpSpPr>
            <p:grpSpPr>
              <a:xfrm>
                <a:off x="3939056" y="3211620"/>
                <a:ext cx="37783" cy="32380"/>
                <a:chOff x="3939056" y="3211620"/>
                <a:chExt cx="37783" cy="32380"/>
              </a:xfrm>
            </p:grpSpPr>
            <p:sp>
              <p:nvSpPr>
                <p:cNvPr id="4894" name="Google Shape;4894;p136"/>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36"/>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6" name="Google Shape;4896;p136"/>
              <p:cNvGrpSpPr/>
              <p:nvPr/>
            </p:nvGrpSpPr>
            <p:grpSpPr>
              <a:xfrm>
                <a:off x="4176240" y="3136965"/>
                <a:ext cx="31405" cy="26930"/>
                <a:chOff x="4176240" y="3136965"/>
                <a:chExt cx="31405" cy="26930"/>
              </a:xfrm>
            </p:grpSpPr>
            <p:sp>
              <p:nvSpPr>
                <p:cNvPr id="4897" name="Google Shape;4897;p136"/>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36"/>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9" name="Google Shape;4899;p136"/>
              <p:cNvGrpSpPr/>
              <p:nvPr/>
            </p:nvGrpSpPr>
            <p:grpSpPr>
              <a:xfrm>
                <a:off x="4133148" y="3152593"/>
                <a:ext cx="31499" cy="27001"/>
                <a:chOff x="4133148" y="3152593"/>
                <a:chExt cx="31499" cy="27001"/>
              </a:xfrm>
            </p:grpSpPr>
            <p:sp>
              <p:nvSpPr>
                <p:cNvPr id="4900" name="Google Shape;4900;p136"/>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36"/>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2" name="Google Shape;4902;p136"/>
              <p:cNvGrpSpPr/>
              <p:nvPr/>
            </p:nvGrpSpPr>
            <p:grpSpPr>
              <a:xfrm>
                <a:off x="4220866" y="3073534"/>
                <a:ext cx="31499" cy="26898"/>
                <a:chOff x="4220866" y="3073534"/>
                <a:chExt cx="31499" cy="26898"/>
              </a:xfrm>
            </p:grpSpPr>
            <p:sp>
              <p:nvSpPr>
                <p:cNvPr id="4903" name="Google Shape;4903;p136"/>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36"/>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5" name="Google Shape;4905;p136"/>
              <p:cNvGrpSpPr/>
              <p:nvPr/>
            </p:nvGrpSpPr>
            <p:grpSpPr>
              <a:xfrm>
                <a:off x="3869702" y="3230323"/>
                <a:ext cx="31499" cy="26906"/>
                <a:chOff x="3869702" y="3230323"/>
                <a:chExt cx="31499" cy="26906"/>
              </a:xfrm>
            </p:grpSpPr>
            <p:sp>
              <p:nvSpPr>
                <p:cNvPr id="4906" name="Google Shape;4906;p136"/>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36"/>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08" name="Google Shape;4908;p136"/>
            <p:cNvGrpSpPr/>
            <p:nvPr/>
          </p:nvGrpSpPr>
          <p:grpSpPr>
            <a:xfrm>
              <a:off x="4271383" y="3065882"/>
              <a:ext cx="304556" cy="341663"/>
              <a:chOff x="4271383" y="3065882"/>
              <a:chExt cx="304556" cy="341663"/>
            </a:xfrm>
          </p:grpSpPr>
          <p:grpSp>
            <p:nvGrpSpPr>
              <p:cNvPr id="4909" name="Google Shape;4909;p136"/>
              <p:cNvGrpSpPr/>
              <p:nvPr/>
            </p:nvGrpSpPr>
            <p:grpSpPr>
              <a:xfrm>
                <a:off x="4293838" y="3078639"/>
                <a:ext cx="269353" cy="311973"/>
                <a:chOff x="4293838" y="3078639"/>
                <a:chExt cx="269353" cy="311973"/>
              </a:xfrm>
            </p:grpSpPr>
            <p:sp>
              <p:nvSpPr>
                <p:cNvPr id="4910" name="Google Shape;4910;p136"/>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136"/>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36"/>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36"/>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36"/>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136"/>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136"/>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136"/>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136"/>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136"/>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36"/>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36"/>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136"/>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36"/>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36"/>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136"/>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36"/>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7" name="Google Shape;4927;p136"/>
              <p:cNvGrpSpPr/>
              <p:nvPr/>
            </p:nvGrpSpPr>
            <p:grpSpPr>
              <a:xfrm>
                <a:off x="4538164" y="3342061"/>
                <a:ext cx="37776" cy="32380"/>
                <a:chOff x="4538164" y="3342061"/>
                <a:chExt cx="37776" cy="32380"/>
              </a:xfrm>
            </p:grpSpPr>
            <p:sp>
              <p:nvSpPr>
                <p:cNvPr id="4928" name="Google Shape;4928;p136"/>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36"/>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0" name="Google Shape;4930;p136"/>
              <p:cNvGrpSpPr/>
              <p:nvPr/>
            </p:nvGrpSpPr>
            <p:grpSpPr>
              <a:xfrm>
                <a:off x="4271383" y="3194742"/>
                <a:ext cx="37783" cy="32420"/>
                <a:chOff x="4271383" y="3194742"/>
                <a:chExt cx="37783" cy="32420"/>
              </a:xfrm>
            </p:grpSpPr>
            <p:sp>
              <p:nvSpPr>
                <p:cNvPr id="4931" name="Google Shape;4931;p136"/>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36"/>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3" name="Google Shape;4933;p136"/>
              <p:cNvGrpSpPr/>
              <p:nvPr/>
            </p:nvGrpSpPr>
            <p:grpSpPr>
              <a:xfrm>
                <a:off x="4284416" y="3084058"/>
                <a:ext cx="37783" cy="32357"/>
                <a:chOff x="4284416" y="3084058"/>
                <a:chExt cx="37783" cy="32357"/>
              </a:xfrm>
            </p:grpSpPr>
            <p:sp>
              <p:nvSpPr>
                <p:cNvPr id="4934" name="Google Shape;4934;p136"/>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136"/>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6" name="Google Shape;4936;p136"/>
              <p:cNvGrpSpPr/>
              <p:nvPr/>
            </p:nvGrpSpPr>
            <p:grpSpPr>
              <a:xfrm>
                <a:off x="4478697" y="3297561"/>
                <a:ext cx="37776" cy="32451"/>
                <a:chOff x="4478697" y="3297561"/>
                <a:chExt cx="37776" cy="32451"/>
              </a:xfrm>
            </p:grpSpPr>
            <p:sp>
              <p:nvSpPr>
                <p:cNvPr id="4937" name="Google Shape;4937;p136"/>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136"/>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9" name="Google Shape;4939;p136"/>
              <p:cNvGrpSpPr/>
              <p:nvPr/>
            </p:nvGrpSpPr>
            <p:grpSpPr>
              <a:xfrm>
                <a:off x="4411813" y="3331711"/>
                <a:ext cx="37776" cy="32451"/>
                <a:chOff x="4411813" y="3331711"/>
                <a:chExt cx="37776" cy="32451"/>
              </a:xfrm>
            </p:grpSpPr>
            <p:sp>
              <p:nvSpPr>
                <p:cNvPr id="4940" name="Google Shape;4940;p136"/>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136"/>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2" name="Google Shape;4942;p136"/>
              <p:cNvGrpSpPr/>
              <p:nvPr/>
            </p:nvGrpSpPr>
            <p:grpSpPr>
              <a:xfrm>
                <a:off x="4337984" y="3375188"/>
                <a:ext cx="37776" cy="32357"/>
                <a:chOff x="4337984" y="3375188"/>
                <a:chExt cx="37776" cy="32357"/>
              </a:xfrm>
            </p:grpSpPr>
            <p:sp>
              <p:nvSpPr>
                <p:cNvPr id="4943" name="Google Shape;4943;p136"/>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136"/>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136"/>
              <p:cNvGrpSpPr/>
              <p:nvPr/>
            </p:nvGrpSpPr>
            <p:grpSpPr>
              <a:xfrm>
                <a:off x="4494867" y="3090530"/>
                <a:ext cx="37878" cy="32451"/>
                <a:chOff x="4494867" y="3090530"/>
                <a:chExt cx="37878" cy="32451"/>
              </a:xfrm>
            </p:grpSpPr>
            <p:sp>
              <p:nvSpPr>
                <p:cNvPr id="4946" name="Google Shape;4946;p136"/>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136"/>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8" name="Google Shape;4948;p136"/>
              <p:cNvGrpSpPr/>
              <p:nvPr/>
            </p:nvGrpSpPr>
            <p:grpSpPr>
              <a:xfrm>
                <a:off x="4525124" y="3207774"/>
                <a:ext cx="37783" cy="32420"/>
                <a:chOff x="4525124" y="3207774"/>
                <a:chExt cx="37783" cy="32420"/>
              </a:xfrm>
            </p:grpSpPr>
            <p:sp>
              <p:nvSpPr>
                <p:cNvPr id="4949" name="Google Shape;4949;p136"/>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136"/>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1" name="Google Shape;4951;p136"/>
              <p:cNvGrpSpPr/>
              <p:nvPr/>
            </p:nvGrpSpPr>
            <p:grpSpPr>
              <a:xfrm>
                <a:off x="4440544" y="3176479"/>
                <a:ext cx="31499" cy="26898"/>
                <a:chOff x="4440544" y="3176479"/>
                <a:chExt cx="31499" cy="26898"/>
              </a:xfrm>
            </p:grpSpPr>
            <p:sp>
              <p:nvSpPr>
                <p:cNvPr id="4952" name="Google Shape;4952;p136"/>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136"/>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4" name="Google Shape;4954;p136"/>
              <p:cNvGrpSpPr/>
              <p:nvPr/>
            </p:nvGrpSpPr>
            <p:grpSpPr>
              <a:xfrm>
                <a:off x="4350545" y="3156400"/>
                <a:ext cx="31405" cy="27001"/>
                <a:chOff x="4350545" y="3156400"/>
                <a:chExt cx="31405" cy="27001"/>
              </a:xfrm>
            </p:grpSpPr>
            <p:sp>
              <p:nvSpPr>
                <p:cNvPr id="4955" name="Google Shape;4955;p136"/>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136"/>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7" name="Google Shape;4957;p136"/>
              <p:cNvGrpSpPr/>
              <p:nvPr/>
            </p:nvGrpSpPr>
            <p:grpSpPr>
              <a:xfrm>
                <a:off x="4376703" y="3255058"/>
                <a:ext cx="31405" cy="27001"/>
                <a:chOff x="4376703" y="3255058"/>
                <a:chExt cx="31405" cy="27001"/>
              </a:xfrm>
            </p:grpSpPr>
            <p:sp>
              <p:nvSpPr>
                <p:cNvPr id="4958" name="Google Shape;4958;p136"/>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136"/>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0" name="Google Shape;4960;p136"/>
              <p:cNvGrpSpPr/>
              <p:nvPr/>
            </p:nvGrpSpPr>
            <p:grpSpPr>
              <a:xfrm>
                <a:off x="4331322" y="3283656"/>
                <a:ext cx="31405" cy="26945"/>
                <a:chOff x="4331322" y="3283656"/>
                <a:chExt cx="31405" cy="26945"/>
              </a:xfrm>
            </p:grpSpPr>
            <p:sp>
              <p:nvSpPr>
                <p:cNvPr id="4961" name="Google Shape;4961;p136"/>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136"/>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3" name="Google Shape;4963;p136"/>
              <p:cNvGrpSpPr/>
              <p:nvPr/>
            </p:nvGrpSpPr>
            <p:grpSpPr>
              <a:xfrm>
                <a:off x="4380510" y="3065882"/>
                <a:ext cx="31405" cy="26938"/>
                <a:chOff x="4380510" y="3065882"/>
                <a:chExt cx="31405" cy="26938"/>
              </a:xfrm>
            </p:grpSpPr>
            <p:sp>
              <p:nvSpPr>
                <p:cNvPr id="4964" name="Google Shape;4964;p136"/>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136"/>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6" name="Google Shape;4966;p136"/>
            <p:cNvGrpSpPr/>
            <p:nvPr/>
          </p:nvGrpSpPr>
          <p:grpSpPr>
            <a:xfrm>
              <a:off x="4558998" y="3188237"/>
              <a:ext cx="1280131" cy="1052746"/>
              <a:chOff x="4558998" y="3188237"/>
              <a:chExt cx="1280131" cy="1052746"/>
            </a:xfrm>
          </p:grpSpPr>
          <p:sp>
            <p:nvSpPr>
              <p:cNvPr id="4967" name="Google Shape;4967;p136"/>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8" name="Google Shape;4968;p136"/>
              <p:cNvGrpSpPr/>
              <p:nvPr/>
            </p:nvGrpSpPr>
            <p:grpSpPr>
              <a:xfrm>
                <a:off x="4579164" y="3203653"/>
                <a:ext cx="1244833" cy="1020397"/>
                <a:chOff x="4579164" y="3203653"/>
                <a:chExt cx="1244833" cy="1020397"/>
              </a:xfrm>
            </p:grpSpPr>
            <p:sp>
              <p:nvSpPr>
                <p:cNvPr id="4969" name="Google Shape;4969;p136"/>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136"/>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1" name="Google Shape;4971;p136"/>
                <p:cNvGrpSpPr/>
                <p:nvPr/>
              </p:nvGrpSpPr>
              <p:grpSpPr>
                <a:xfrm>
                  <a:off x="4579164" y="3203653"/>
                  <a:ext cx="1244833" cy="1020397"/>
                  <a:chOff x="4579164" y="3203653"/>
                  <a:chExt cx="1244833" cy="1020397"/>
                </a:xfrm>
              </p:grpSpPr>
              <p:sp>
                <p:nvSpPr>
                  <p:cNvPr id="4972" name="Google Shape;4972;p136"/>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136"/>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4" name="Google Shape;4974;p136"/>
                  <p:cNvGrpSpPr/>
                  <p:nvPr/>
                </p:nvGrpSpPr>
                <p:grpSpPr>
                  <a:xfrm>
                    <a:off x="4579164" y="3203653"/>
                    <a:ext cx="1244833" cy="1020397"/>
                    <a:chOff x="4579164" y="3203653"/>
                    <a:chExt cx="1244833" cy="1020397"/>
                  </a:xfrm>
                </p:grpSpPr>
                <p:sp>
                  <p:nvSpPr>
                    <p:cNvPr id="4975" name="Google Shape;4975;p136"/>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136"/>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136"/>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136"/>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136"/>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36"/>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136"/>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136"/>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3" name="Google Shape;4983;p136"/>
                    <p:cNvGrpSpPr/>
                    <p:nvPr/>
                  </p:nvGrpSpPr>
                  <p:grpSpPr>
                    <a:xfrm>
                      <a:off x="4579164" y="3203653"/>
                      <a:ext cx="1244833" cy="1020397"/>
                      <a:chOff x="4579164" y="3203653"/>
                      <a:chExt cx="1244833" cy="1020397"/>
                    </a:xfrm>
                  </p:grpSpPr>
                  <p:sp>
                    <p:nvSpPr>
                      <p:cNvPr id="4984" name="Google Shape;4984;p136"/>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136"/>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136"/>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136"/>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136"/>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136"/>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136"/>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136"/>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136"/>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136"/>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136"/>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136"/>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136"/>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136"/>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8" name="Google Shape;4998;p136"/>
                      <p:cNvGrpSpPr/>
                      <p:nvPr/>
                    </p:nvGrpSpPr>
                    <p:grpSpPr>
                      <a:xfrm>
                        <a:off x="4579164" y="3203653"/>
                        <a:ext cx="1244833" cy="1020397"/>
                        <a:chOff x="4579164" y="3203653"/>
                        <a:chExt cx="1244833" cy="1020397"/>
                      </a:xfrm>
                    </p:grpSpPr>
                    <p:sp>
                      <p:nvSpPr>
                        <p:cNvPr id="4999" name="Google Shape;4999;p136"/>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136"/>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136"/>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136"/>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136"/>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136"/>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136"/>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136"/>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36"/>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136"/>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136"/>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36"/>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136"/>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136"/>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36"/>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136"/>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136"/>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136"/>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136"/>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136"/>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136"/>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136"/>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136"/>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36"/>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3" name="Google Shape;5023;p136"/>
                        <p:cNvGrpSpPr/>
                        <p:nvPr/>
                      </p:nvGrpSpPr>
                      <p:grpSpPr>
                        <a:xfrm>
                          <a:off x="4579164" y="3203653"/>
                          <a:ext cx="1244833" cy="1020397"/>
                          <a:chOff x="4579164" y="3203653"/>
                          <a:chExt cx="1244833" cy="1020397"/>
                        </a:xfrm>
                      </p:grpSpPr>
                      <p:sp>
                        <p:nvSpPr>
                          <p:cNvPr id="5024" name="Google Shape;5024;p136"/>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5" name="Google Shape;5025;p136"/>
                          <p:cNvGrpSpPr/>
                          <p:nvPr/>
                        </p:nvGrpSpPr>
                        <p:grpSpPr>
                          <a:xfrm>
                            <a:off x="4579164" y="3203653"/>
                            <a:ext cx="1244833" cy="1020397"/>
                            <a:chOff x="4579164" y="3203653"/>
                            <a:chExt cx="1244833" cy="1020397"/>
                          </a:xfrm>
                        </p:grpSpPr>
                        <p:sp>
                          <p:nvSpPr>
                            <p:cNvPr id="5026" name="Google Shape;5026;p136"/>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136"/>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36"/>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136"/>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136"/>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36"/>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136"/>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3" name="Google Shape;5033;p136"/>
                            <p:cNvGrpSpPr/>
                            <p:nvPr/>
                          </p:nvGrpSpPr>
                          <p:grpSpPr>
                            <a:xfrm>
                              <a:off x="4579164" y="3203653"/>
                              <a:ext cx="1244833" cy="1020397"/>
                              <a:chOff x="4579164" y="3203653"/>
                              <a:chExt cx="1244833" cy="1020397"/>
                            </a:xfrm>
                          </p:grpSpPr>
                          <p:sp>
                            <p:nvSpPr>
                              <p:cNvPr id="5034" name="Google Shape;5034;p136"/>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136"/>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136"/>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36"/>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136"/>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136"/>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36"/>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136"/>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136"/>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36"/>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136"/>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136"/>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36"/>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7" name="Google Shape;5047;p136"/>
                              <p:cNvGrpSpPr/>
                              <p:nvPr/>
                            </p:nvGrpSpPr>
                            <p:grpSpPr>
                              <a:xfrm>
                                <a:off x="4579164" y="3203653"/>
                                <a:ext cx="1244833" cy="1020397"/>
                                <a:chOff x="4579164" y="3203653"/>
                                <a:chExt cx="1244833" cy="1020397"/>
                              </a:xfrm>
                            </p:grpSpPr>
                            <p:sp>
                              <p:nvSpPr>
                                <p:cNvPr id="5048" name="Google Shape;5048;p136"/>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36"/>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136"/>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136"/>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36"/>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136"/>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136"/>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5" name="Google Shape;5055;p136"/>
                                <p:cNvGrpSpPr/>
                                <p:nvPr/>
                              </p:nvGrpSpPr>
                              <p:grpSpPr>
                                <a:xfrm>
                                  <a:off x="4579164" y="3203653"/>
                                  <a:ext cx="1244833" cy="1020397"/>
                                  <a:chOff x="4579164" y="3203653"/>
                                  <a:chExt cx="1244833" cy="1020397"/>
                                </a:xfrm>
                              </p:grpSpPr>
                              <p:sp>
                                <p:nvSpPr>
                                  <p:cNvPr id="5056" name="Google Shape;5056;p136"/>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136"/>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36"/>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136"/>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136"/>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1" name="Google Shape;5061;p136"/>
                                  <p:cNvGrpSpPr/>
                                  <p:nvPr/>
                                </p:nvGrpSpPr>
                                <p:grpSpPr>
                                  <a:xfrm>
                                    <a:off x="4579164" y="3203653"/>
                                    <a:ext cx="1244833" cy="1020397"/>
                                    <a:chOff x="4579164" y="3203653"/>
                                    <a:chExt cx="1244833" cy="1020397"/>
                                  </a:xfrm>
                                </p:grpSpPr>
                                <p:sp>
                                  <p:nvSpPr>
                                    <p:cNvPr id="5062" name="Google Shape;5062;p136"/>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136"/>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36"/>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136"/>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066" name="Google Shape;5066;p136"/>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136"/>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136"/>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69" name="Google Shape;5069;p136"/>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070" name="Google Shape;5070;p136"/>
              <p:cNvGrpSpPr/>
              <p:nvPr/>
            </p:nvGrpSpPr>
            <p:grpSpPr>
              <a:xfrm>
                <a:off x="4595437" y="3598775"/>
                <a:ext cx="37776" cy="32451"/>
                <a:chOff x="4595437" y="3598775"/>
                <a:chExt cx="37776" cy="32451"/>
              </a:xfrm>
            </p:grpSpPr>
            <p:sp>
              <p:nvSpPr>
                <p:cNvPr id="5071" name="Google Shape;5071;p136"/>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136"/>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3" name="Google Shape;5073;p136"/>
              <p:cNvGrpSpPr/>
              <p:nvPr/>
            </p:nvGrpSpPr>
            <p:grpSpPr>
              <a:xfrm>
                <a:off x="4641864" y="3524443"/>
                <a:ext cx="37776" cy="32380"/>
                <a:chOff x="4641864" y="3524443"/>
                <a:chExt cx="37776" cy="32380"/>
              </a:xfrm>
            </p:grpSpPr>
            <p:sp>
              <p:nvSpPr>
                <p:cNvPr id="5074" name="Google Shape;5074;p136"/>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136"/>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6" name="Google Shape;5076;p136"/>
              <p:cNvGrpSpPr/>
              <p:nvPr/>
            </p:nvGrpSpPr>
            <p:grpSpPr>
              <a:xfrm>
                <a:off x="4648431" y="3893901"/>
                <a:ext cx="37776" cy="32357"/>
                <a:chOff x="4648431" y="3893901"/>
                <a:chExt cx="37776" cy="32357"/>
              </a:xfrm>
            </p:grpSpPr>
            <p:sp>
              <p:nvSpPr>
                <p:cNvPr id="5077" name="Google Shape;5077;p136"/>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136"/>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9" name="Google Shape;5079;p136"/>
              <p:cNvGrpSpPr/>
              <p:nvPr/>
            </p:nvGrpSpPr>
            <p:grpSpPr>
              <a:xfrm>
                <a:off x="4567752" y="3722908"/>
                <a:ext cx="37870" cy="32380"/>
                <a:chOff x="4567752" y="3722908"/>
                <a:chExt cx="37870" cy="32380"/>
              </a:xfrm>
            </p:grpSpPr>
            <p:sp>
              <p:nvSpPr>
                <p:cNvPr id="5080" name="Google Shape;5080;p136"/>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136"/>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2" name="Google Shape;5082;p136"/>
              <p:cNvGrpSpPr/>
              <p:nvPr/>
            </p:nvGrpSpPr>
            <p:grpSpPr>
              <a:xfrm>
                <a:off x="4617506" y="3652052"/>
                <a:ext cx="37783" cy="32357"/>
                <a:chOff x="4617506" y="3652052"/>
                <a:chExt cx="37783" cy="32357"/>
              </a:xfrm>
            </p:grpSpPr>
            <p:sp>
              <p:nvSpPr>
                <p:cNvPr id="5083" name="Google Shape;5083;p136"/>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136"/>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5" name="Google Shape;5085;p136"/>
              <p:cNvGrpSpPr/>
              <p:nvPr/>
            </p:nvGrpSpPr>
            <p:grpSpPr>
              <a:xfrm>
                <a:off x="4739005" y="3554149"/>
                <a:ext cx="37870" cy="32357"/>
                <a:chOff x="4739005" y="3554149"/>
                <a:chExt cx="37870" cy="32357"/>
              </a:xfrm>
            </p:grpSpPr>
            <p:sp>
              <p:nvSpPr>
                <p:cNvPr id="5086" name="Google Shape;5086;p136"/>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136"/>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8" name="Google Shape;5088;p136"/>
              <p:cNvGrpSpPr/>
              <p:nvPr/>
            </p:nvGrpSpPr>
            <p:grpSpPr>
              <a:xfrm>
                <a:off x="4806557" y="3630258"/>
                <a:ext cx="37776" cy="32364"/>
                <a:chOff x="4806557" y="3630258"/>
                <a:chExt cx="37776" cy="32364"/>
              </a:xfrm>
            </p:grpSpPr>
            <p:sp>
              <p:nvSpPr>
                <p:cNvPr id="5089" name="Google Shape;5089;p136"/>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36"/>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1" name="Google Shape;5091;p136"/>
              <p:cNvGrpSpPr/>
              <p:nvPr/>
            </p:nvGrpSpPr>
            <p:grpSpPr>
              <a:xfrm>
                <a:off x="4737007" y="4004357"/>
                <a:ext cx="37870" cy="32357"/>
                <a:chOff x="4737007" y="4004357"/>
                <a:chExt cx="37870" cy="32357"/>
              </a:xfrm>
            </p:grpSpPr>
            <p:sp>
              <p:nvSpPr>
                <p:cNvPr id="5092" name="Google Shape;5092;p136"/>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136"/>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136"/>
              <p:cNvGrpSpPr/>
              <p:nvPr/>
            </p:nvGrpSpPr>
            <p:grpSpPr>
              <a:xfrm>
                <a:off x="4773634" y="4208627"/>
                <a:ext cx="37776" cy="32357"/>
                <a:chOff x="4773634" y="4208627"/>
                <a:chExt cx="37776" cy="32357"/>
              </a:xfrm>
            </p:grpSpPr>
            <p:sp>
              <p:nvSpPr>
                <p:cNvPr id="5095" name="Google Shape;5095;p136"/>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36"/>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136"/>
              <p:cNvGrpSpPr/>
              <p:nvPr/>
            </p:nvGrpSpPr>
            <p:grpSpPr>
              <a:xfrm>
                <a:off x="4888282" y="4074764"/>
                <a:ext cx="37776" cy="32451"/>
                <a:chOff x="4888282" y="4074764"/>
                <a:chExt cx="37776" cy="32451"/>
              </a:xfrm>
            </p:grpSpPr>
            <p:sp>
              <p:nvSpPr>
                <p:cNvPr id="5098" name="Google Shape;5098;p136"/>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136"/>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136"/>
              <p:cNvGrpSpPr/>
              <p:nvPr/>
            </p:nvGrpSpPr>
            <p:grpSpPr>
              <a:xfrm>
                <a:off x="4901315" y="3804271"/>
                <a:ext cx="37776" cy="32364"/>
                <a:chOff x="4901315" y="3804271"/>
                <a:chExt cx="37776" cy="32364"/>
              </a:xfrm>
            </p:grpSpPr>
            <p:sp>
              <p:nvSpPr>
                <p:cNvPr id="5101" name="Google Shape;5101;p136"/>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36"/>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136"/>
              <p:cNvGrpSpPr/>
              <p:nvPr/>
            </p:nvGrpSpPr>
            <p:grpSpPr>
              <a:xfrm>
                <a:off x="4866394" y="3715035"/>
                <a:ext cx="37846" cy="32357"/>
                <a:chOff x="4866394" y="3715035"/>
                <a:chExt cx="37846" cy="32357"/>
              </a:xfrm>
            </p:grpSpPr>
            <p:sp>
              <p:nvSpPr>
                <p:cNvPr id="5104" name="Google Shape;5104;p136"/>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136"/>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136"/>
              <p:cNvGrpSpPr/>
              <p:nvPr/>
            </p:nvGrpSpPr>
            <p:grpSpPr>
              <a:xfrm>
                <a:off x="4979233" y="3839798"/>
                <a:ext cx="37878" cy="32420"/>
                <a:chOff x="4979233" y="3839798"/>
                <a:chExt cx="37878" cy="32420"/>
              </a:xfrm>
            </p:grpSpPr>
            <p:sp>
              <p:nvSpPr>
                <p:cNvPr id="5107" name="Google Shape;5107;p136"/>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136"/>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136"/>
              <p:cNvGrpSpPr/>
              <p:nvPr/>
            </p:nvGrpSpPr>
            <p:grpSpPr>
              <a:xfrm>
                <a:off x="4790662" y="3679147"/>
                <a:ext cx="37783" cy="32380"/>
                <a:chOff x="4790662" y="3679147"/>
                <a:chExt cx="37783" cy="32380"/>
              </a:xfrm>
            </p:grpSpPr>
            <p:sp>
              <p:nvSpPr>
                <p:cNvPr id="5110" name="Google Shape;5110;p136"/>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136"/>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136"/>
              <p:cNvGrpSpPr/>
              <p:nvPr/>
            </p:nvGrpSpPr>
            <p:grpSpPr>
              <a:xfrm>
                <a:off x="4857263" y="3557861"/>
                <a:ext cx="37776" cy="32357"/>
                <a:chOff x="4857263" y="3557861"/>
                <a:chExt cx="37776" cy="32357"/>
              </a:xfrm>
            </p:grpSpPr>
            <p:sp>
              <p:nvSpPr>
                <p:cNvPr id="5113" name="Google Shape;5113;p136"/>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136"/>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136"/>
              <p:cNvGrpSpPr/>
              <p:nvPr/>
            </p:nvGrpSpPr>
            <p:grpSpPr>
              <a:xfrm>
                <a:off x="4883902" y="3648033"/>
                <a:ext cx="37783" cy="32380"/>
                <a:chOff x="4883902" y="3648033"/>
                <a:chExt cx="37783" cy="32380"/>
              </a:xfrm>
            </p:grpSpPr>
            <p:sp>
              <p:nvSpPr>
                <p:cNvPr id="5116" name="Google Shape;5116;p136"/>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136"/>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136"/>
              <p:cNvGrpSpPr/>
              <p:nvPr/>
            </p:nvGrpSpPr>
            <p:grpSpPr>
              <a:xfrm>
                <a:off x="4907780" y="3347220"/>
                <a:ext cx="37878" cy="32357"/>
                <a:chOff x="4907780" y="3347220"/>
                <a:chExt cx="37878" cy="32357"/>
              </a:xfrm>
            </p:grpSpPr>
            <p:sp>
              <p:nvSpPr>
                <p:cNvPr id="5119" name="Google Shape;5119;p136"/>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136"/>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136"/>
              <p:cNvGrpSpPr/>
              <p:nvPr/>
            </p:nvGrpSpPr>
            <p:grpSpPr>
              <a:xfrm>
                <a:off x="5065048" y="3738150"/>
                <a:ext cx="37783" cy="32364"/>
                <a:chOff x="5065048" y="3738150"/>
                <a:chExt cx="37783" cy="32364"/>
              </a:xfrm>
            </p:grpSpPr>
            <p:sp>
              <p:nvSpPr>
                <p:cNvPr id="5122" name="Google Shape;5122;p136"/>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136"/>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136"/>
              <p:cNvGrpSpPr/>
              <p:nvPr/>
            </p:nvGrpSpPr>
            <p:grpSpPr>
              <a:xfrm>
                <a:off x="5071616" y="3284615"/>
                <a:ext cx="37783" cy="32357"/>
                <a:chOff x="5071616" y="3284615"/>
                <a:chExt cx="37783" cy="32357"/>
              </a:xfrm>
            </p:grpSpPr>
            <p:sp>
              <p:nvSpPr>
                <p:cNvPr id="5125" name="Google Shape;5125;p136"/>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136"/>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7" name="Google Shape;5127;p136"/>
              <p:cNvGrpSpPr/>
              <p:nvPr/>
            </p:nvGrpSpPr>
            <p:grpSpPr>
              <a:xfrm>
                <a:off x="5389291" y="3759921"/>
                <a:ext cx="37783" cy="32380"/>
                <a:chOff x="5389291" y="3759921"/>
                <a:chExt cx="37783" cy="32380"/>
              </a:xfrm>
            </p:grpSpPr>
            <p:sp>
              <p:nvSpPr>
                <p:cNvPr id="5128" name="Google Shape;5128;p136"/>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136"/>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0" name="Google Shape;5130;p136"/>
              <p:cNvGrpSpPr/>
              <p:nvPr/>
            </p:nvGrpSpPr>
            <p:grpSpPr>
              <a:xfrm>
                <a:off x="5431534" y="3632932"/>
                <a:ext cx="37878" cy="32451"/>
                <a:chOff x="5431534" y="3632932"/>
                <a:chExt cx="37878" cy="32451"/>
              </a:xfrm>
            </p:grpSpPr>
            <p:sp>
              <p:nvSpPr>
                <p:cNvPr id="5131" name="Google Shape;5131;p136"/>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136"/>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136"/>
              <p:cNvGrpSpPr/>
              <p:nvPr/>
            </p:nvGrpSpPr>
            <p:grpSpPr>
              <a:xfrm>
                <a:off x="5540755" y="3544829"/>
                <a:ext cx="37783" cy="32357"/>
                <a:chOff x="5540755" y="3544829"/>
                <a:chExt cx="37783" cy="32357"/>
              </a:xfrm>
            </p:grpSpPr>
            <p:sp>
              <p:nvSpPr>
                <p:cNvPr id="5134" name="Google Shape;5134;p136"/>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136"/>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136"/>
              <p:cNvGrpSpPr/>
              <p:nvPr/>
            </p:nvGrpSpPr>
            <p:grpSpPr>
              <a:xfrm>
                <a:off x="5579293" y="3412107"/>
                <a:ext cx="37776" cy="32357"/>
                <a:chOff x="5579293" y="3412107"/>
                <a:chExt cx="37776" cy="32357"/>
              </a:xfrm>
            </p:grpSpPr>
            <p:sp>
              <p:nvSpPr>
                <p:cNvPr id="5137" name="Google Shape;5137;p136"/>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136"/>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136"/>
              <p:cNvGrpSpPr/>
              <p:nvPr/>
            </p:nvGrpSpPr>
            <p:grpSpPr>
              <a:xfrm>
                <a:off x="5801346" y="3284615"/>
                <a:ext cx="37783" cy="32357"/>
                <a:chOff x="5801346" y="3284615"/>
                <a:chExt cx="37783" cy="32357"/>
              </a:xfrm>
            </p:grpSpPr>
            <p:sp>
              <p:nvSpPr>
                <p:cNvPr id="5140" name="Google Shape;5140;p136"/>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136"/>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136"/>
              <p:cNvGrpSpPr/>
              <p:nvPr/>
            </p:nvGrpSpPr>
            <p:grpSpPr>
              <a:xfrm>
                <a:off x="5763578" y="3399067"/>
                <a:ext cx="37776" cy="32364"/>
                <a:chOff x="5763578" y="3399067"/>
                <a:chExt cx="37776" cy="32364"/>
              </a:xfrm>
            </p:grpSpPr>
            <p:sp>
              <p:nvSpPr>
                <p:cNvPr id="5143" name="Google Shape;5143;p136"/>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36"/>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136"/>
              <p:cNvGrpSpPr/>
              <p:nvPr/>
            </p:nvGrpSpPr>
            <p:grpSpPr>
              <a:xfrm>
                <a:off x="5395858" y="3230952"/>
                <a:ext cx="37776" cy="32364"/>
                <a:chOff x="5395858" y="3230952"/>
                <a:chExt cx="37776" cy="32364"/>
              </a:xfrm>
            </p:grpSpPr>
            <p:sp>
              <p:nvSpPr>
                <p:cNvPr id="5146" name="Google Shape;5146;p136"/>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136"/>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136"/>
              <p:cNvGrpSpPr/>
              <p:nvPr/>
            </p:nvGrpSpPr>
            <p:grpSpPr>
              <a:xfrm>
                <a:off x="5264088" y="3188237"/>
                <a:ext cx="37776" cy="32357"/>
                <a:chOff x="5264088" y="3188237"/>
                <a:chExt cx="37776" cy="32357"/>
              </a:xfrm>
            </p:grpSpPr>
            <p:sp>
              <p:nvSpPr>
                <p:cNvPr id="5149" name="Google Shape;5149;p136"/>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36"/>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136"/>
              <p:cNvGrpSpPr/>
              <p:nvPr/>
            </p:nvGrpSpPr>
            <p:grpSpPr>
              <a:xfrm>
                <a:off x="5585758" y="3237425"/>
                <a:ext cx="37878" cy="32357"/>
                <a:chOff x="5585758" y="3237425"/>
                <a:chExt cx="37878" cy="32357"/>
              </a:xfrm>
            </p:grpSpPr>
            <p:sp>
              <p:nvSpPr>
                <p:cNvPr id="5152" name="Google Shape;5152;p136"/>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36"/>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136"/>
              <p:cNvGrpSpPr/>
              <p:nvPr/>
            </p:nvGrpSpPr>
            <p:grpSpPr>
              <a:xfrm>
                <a:off x="4874196" y="3291088"/>
                <a:ext cx="37878" cy="32451"/>
                <a:chOff x="4874196" y="3291088"/>
                <a:chExt cx="37878" cy="32451"/>
              </a:xfrm>
            </p:grpSpPr>
            <p:sp>
              <p:nvSpPr>
                <p:cNvPr id="5155" name="Google Shape;5155;p136"/>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36"/>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7" name="Google Shape;5157;p136"/>
              <p:cNvGrpSpPr/>
              <p:nvPr/>
            </p:nvGrpSpPr>
            <p:grpSpPr>
              <a:xfrm>
                <a:off x="5197770" y="3785466"/>
                <a:ext cx="37783" cy="32427"/>
                <a:chOff x="5197770" y="3785466"/>
                <a:chExt cx="37783" cy="32427"/>
              </a:xfrm>
            </p:grpSpPr>
            <p:sp>
              <p:nvSpPr>
                <p:cNvPr id="5158" name="Google Shape;5158;p136"/>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136"/>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136"/>
              <p:cNvGrpSpPr/>
              <p:nvPr/>
            </p:nvGrpSpPr>
            <p:grpSpPr>
              <a:xfrm>
                <a:off x="5177699" y="3492117"/>
                <a:ext cx="37776" cy="32357"/>
                <a:chOff x="5177699" y="3492117"/>
                <a:chExt cx="37776" cy="32357"/>
              </a:xfrm>
            </p:grpSpPr>
            <p:sp>
              <p:nvSpPr>
                <p:cNvPr id="5161" name="Google Shape;5161;p136"/>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136"/>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136"/>
              <p:cNvGrpSpPr/>
              <p:nvPr/>
            </p:nvGrpSpPr>
            <p:grpSpPr>
              <a:xfrm>
                <a:off x="5349431" y="3622346"/>
                <a:ext cx="37870" cy="32380"/>
                <a:chOff x="5349431" y="3622346"/>
                <a:chExt cx="37870" cy="32380"/>
              </a:xfrm>
            </p:grpSpPr>
            <p:sp>
              <p:nvSpPr>
                <p:cNvPr id="5164" name="Google Shape;5164;p136"/>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136"/>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6" name="Google Shape;5166;p136"/>
              <p:cNvGrpSpPr/>
              <p:nvPr/>
            </p:nvGrpSpPr>
            <p:grpSpPr>
              <a:xfrm>
                <a:off x="5068855" y="3563980"/>
                <a:ext cx="53954" cy="46223"/>
                <a:chOff x="5068855" y="3563980"/>
                <a:chExt cx="53954" cy="46223"/>
              </a:xfrm>
            </p:grpSpPr>
            <p:sp>
              <p:nvSpPr>
                <p:cNvPr id="5167" name="Google Shape;5167;p136"/>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136"/>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136"/>
              <p:cNvGrpSpPr/>
              <p:nvPr/>
            </p:nvGrpSpPr>
            <p:grpSpPr>
              <a:xfrm>
                <a:off x="5037654" y="3392507"/>
                <a:ext cx="37870" cy="32451"/>
                <a:chOff x="5037654" y="3392507"/>
                <a:chExt cx="37870" cy="32451"/>
              </a:xfrm>
            </p:grpSpPr>
            <p:sp>
              <p:nvSpPr>
                <p:cNvPr id="5170" name="Google Shape;5170;p136"/>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36"/>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136"/>
              <p:cNvGrpSpPr/>
              <p:nvPr/>
            </p:nvGrpSpPr>
            <p:grpSpPr>
              <a:xfrm>
                <a:off x="5456560" y="3368629"/>
                <a:ext cx="37870" cy="32451"/>
                <a:chOff x="5456560" y="3368629"/>
                <a:chExt cx="37870" cy="32451"/>
              </a:xfrm>
            </p:grpSpPr>
            <p:sp>
              <p:nvSpPr>
                <p:cNvPr id="5173" name="Google Shape;5173;p136"/>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136"/>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136"/>
              <p:cNvGrpSpPr/>
              <p:nvPr/>
            </p:nvGrpSpPr>
            <p:grpSpPr>
              <a:xfrm>
                <a:off x="4755749" y="3501516"/>
                <a:ext cx="46246" cy="39608"/>
                <a:chOff x="4755749" y="3501516"/>
                <a:chExt cx="46246" cy="39608"/>
              </a:xfrm>
            </p:grpSpPr>
            <p:sp>
              <p:nvSpPr>
                <p:cNvPr id="5176" name="Google Shape;5176;p136"/>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36"/>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8" name="Google Shape;5178;p136"/>
              <p:cNvGrpSpPr/>
              <p:nvPr/>
            </p:nvGrpSpPr>
            <p:grpSpPr>
              <a:xfrm>
                <a:off x="4681346" y="3485582"/>
                <a:ext cx="37783" cy="32427"/>
                <a:chOff x="4681346" y="3485582"/>
                <a:chExt cx="37783" cy="32427"/>
              </a:xfrm>
            </p:grpSpPr>
            <p:sp>
              <p:nvSpPr>
                <p:cNvPr id="5179" name="Google Shape;5179;p136"/>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36"/>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136"/>
              <p:cNvGrpSpPr/>
              <p:nvPr/>
            </p:nvGrpSpPr>
            <p:grpSpPr>
              <a:xfrm>
                <a:off x="4767067" y="3291088"/>
                <a:ext cx="37878" cy="32451"/>
                <a:chOff x="4767067" y="3291088"/>
                <a:chExt cx="37878" cy="32451"/>
              </a:xfrm>
            </p:grpSpPr>
            <p:sp>
              <p:nvSpPr>
                <p:cNvPr id="5182" name="Google Shape;5182;p136"/>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36"/>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4" name="Google Shape;5184;p136"/>
              <p:cNvGrpSpPr/>
              <p:nvPr/>
            </p:nvGrpSpPr>
            <p:grpSpPr>
              <a:xfrm>
                <a:off x="4687819" y="3405539"/>
                <a:ext cx="37776" cy="32451"/>
                <a:chOff x="4687819" y="3405539"/>
                <a:chExt cx="37776" cy="32451"/>
              </a:xfrm>
            </p:grpSpPr>
            <p:sp>
              <p:nvSpPr>
                <p:cNvPr id="5185" name="Google Shape;5185;p136"/>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36"/>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136"/>
              <p:cNvGrpSpPr/>
              <p:nvPr/>
            </p:nvGrpSpPr>
            <p:grpSpPr>
              <a:xfrm>
                <a:off x="4923101" y="3444809"/>
                <a:ext cx="52813" cy="45318"/>
                <a:chOff x="4923101" y="3444809"/>
                <a:chExt cx="52813" cy="45318"/>
              </a:xfrm>
            </p:grpSpPr>
            <p:sp>
              <p:nvSpPr>
                <p:cNvPr id="5188" name="Google Shape;5188;p136"/>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36"/>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0" name="Google Shape;5190;p136"/>
              <p:cNvGrpSpPr/>
              <p:nvPr/>
            </p:nvGrpSpPr>
            <p:grpSpPr>
              <a:xfrm>
                <a:off x="4846040" y="3654750"/>
                <a:ext cx="31405" cy="26993"/>
                <a:chOff x="4846040" y="3654750"/>
                <a:chExt cx="31405" cy="26993"/>
              </a:xfrm>
            </p:grpSpPr>
            <p:sp>
              <p:nvSpPr>
                <p:cNvPr id="5191" name="Google Shape;5191;p136"/>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136"/>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3" name="Google Shape;5193;p136"/>
              <p:cNvGrpSpPr/>
              <p:nvPr/>
            </p:nvGrpSpPr>
            <p:grpSpPr>
              <a:xfrm>
                <a:off x="4925673" y="3691700"/>
                <a:ext cx="40253" cy="34472"/>
                <a:chOff x="4925673" y="3691700"/>
                <a:chExt cx="40253" cy="34472"/>
              </a:xfrm>
            </p:grpSpPr>
            <p:sp>
              <p:nvSpPr>
                <p:cNvPr id="5194" name="Google Shape;5194;p136"/>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36"/>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136"/>
              <p:cNvGrpSpPr/>
              <p:nvPr/>
            </p:nvGrpSpPr>
            <p:grpSpPr>
              <a:xfrm>
                <a:off x="4894653" y="3740848"/>
                <a:ext cx="31405" cy="26906"/>
                <a:chOff x="4894653" y="3740848"/>
                <a:chExt cx="31405" cy="26906"/>
              </a:xfrm>
            </p:grpSpPr>
            <p:sp>
              <p:nvSpPr>
                <p:cNvPr id="5197" name="Google Shape;5197;p136"/>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136"/>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136"/>
              <p:cNvGrpSpPr/>
              <p:nvPr/>
            </p:nvGrpSpPr>
            <p:grpSpPr>
              <a:xfrm>
                <a:off x="4962300" y="3696348"/>
                <a:ext cx="38255" cy="32773"/>
                <a:chOff x="4962300" y="3696348"/>
                <a:chExt cx="38255" cy="32773"/>
              </a:xfrm>
            </p:grpSpPr>
            <p:sp>
              <p:nvSpPr>
                <p:cNvPr id="5200" name="Google Shape;5200;p136"/>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36"/>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2" name="Google Shape;5202;p136"/>
              <p:cNvGrpSpPr/>
              <p:nvPr/>
            </p:nvGrpSpPr>
            <p:grpSpPr>
              <a:xfrm>
                <a:off x="4980185" y="3743349"/>
                <a:ext cx="31499" cy="26969"/>
                <a:chOff x="4980185" y="3743349"/>
                <a:chExt cx="31499" cy="26969"/>
              </a:xfrm>
            </p:grpSpPr>
            <p:sp>
              <p:nvSpPr>
                <p:cNvPr id="5203" name="Google Shape;5203;p136"/>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136"/>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5" name="Google Shape;5205;p136"/>
              <p:cNvGrpSpPr/>
              <p:nvPr/>
            </p:nvGrpSpPr>
            <p:grpSpPr>
              <a:xfrm>
                <a:off x="5013768" y="3734312"/>
                <a:ext cx="31499" cy="26969"/>
                <a:chOff x="5013768" y="3734312"/>
                <a:chExt cx="31499" cy="26969"/>
              </a:xfrm>
            </p:grpSpPr>
            <p:sp>
              <p:nvSpPr>
                <p:cNvPr id="5206" name="Google Shape;5206;p136"/>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36"/>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8" name="Google Shape;5208;p136"/>
              <p:cNvGrpSpPr/>
              <p:nvPr/>
            </p:nvGrpSpPr>
            <p:grpSpPr>
              <a:xfrm>
                <a:off x="5036703" y="3764545"/>
                <a:ext cx="31499" cy="26898"/>
                <a:chOff x="5036703" y="3764545"/>
                <a:chExt cx="31499" cy="26898"/>
              </a:xfrm>
            </p:grpSpPr>
            <p:sp>
              <p:nvSpPr>
                <p:cNvPr id="5209" name="Google Shape;5209;p136"/>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36"/>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136"/>
              <p:cNvGrpSpPr/>
              <p:nvPr/>
            </p:nvGrpSpPr>
            <p:grpSpPr>
              <a:xfrm>
                <a:off x="4953546" y="3768352"/>
                <a:ext cx="31405" cy="26898"/>
                <a:chOff x="4953546" y="3768352"/>
                <a:chExt cx="31405" cy="26898"/>
              </a:xfrm>
            </p:grpSpPr>
            <p:sp>
              <p:nvSpPr>
                <p:cNvPr id="5212" name="Google Shape;5212;p136"/>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36"/>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136"/>
              <p:cNvGrpSpPr/>
              <p:nvPr/>
            </p:nvGrpSpPr>
            <p:grpSpPr>
              <a:xfrm>
                <a:off x="4964770" y="3814016"/>
                <a:ext cx="31499" cy="26993"/>
                <a:chOff x="4964770" y="3814016"/>
                <a:chExt cx="31499" cy="26993"/>
              </a:xfrm>
            </p:grpSpPr>
            <p:sp>
              <p:nvSpPr>
                <p:cNvPr id="5215" name="Google Shape;5215;p136"/>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36"/>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136"/>
              <p:cNvGrpSpPr/>
              <p:nvPr/>
            </p:nvGrpSpPr>
            <p:grpSpPr>
              <a:xfrm>
                <a:off x="4923290" y="3800504"/>
                <a:ext cx="31468" cy="26898"/>
                <a:chOff x="4923290" y="3800504"/>
                <a:chExt cx="31468" cy="26898"/>
              </a:xfrm>
            </p:grpSpPr>
            <p:sp>
              <p:nvSpPr>
                <p:cNvPr id="5218" name="Google Shape;5218;p136"/>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36"/>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0" name="Google Shape;5220;p136"/>
              <p:cNvGrpSpPr/>
              <p:nvPr/>
            </p:nvGrpSpPr>
            <p:grpSpPr>
              <a:xfrm>
                <a:off x="5108534" y="3650943"/>
                <a:ext cx="31405" cy="26993"/>
                <a:chOff x="5108534" y="3650943"/>
                <a:chExt cx="31405" cy="26993"/>
              </a:xfrm>
            </p:grpSpPr>
            <p:sp>
              <p:nvSpPr>
                <p:cNvPr id="5221" name="Google Shape;5221;p136"/>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36"/>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3" name="Google Shape;5223;p136"/>
              <p:cNvGrpSpPr/>
              <p:nvPr/>
            </p:nvGrpSpPr>
            <p:grpSpPr>
              <a:xfrm>
                <a:off x="5119380" y="3760739"/>
                <a:ext cx="31499" cy="26993"/>
                <a:chOff x="5119380" y="3760739"/>
                <a:chExt cx="31499" cy="26993"/>
              </a:xfrm>
            </p:grpSpPr>
            <p:sp>
              <p:nvSpPr>
                <p:cNvPr id="5224" name="Google Shape;5224;p136"/>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36"/>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136"/>
              <p:cNvGrpSpPr/>
              <p:nvPr/>
            </p:nvGrpSpPr>
            <p:grpSpPr>
              <a:xfrm>
                <a:off x="5119380" y="3788235"/>
                <a:ext cx="31499" cy="26993"/>
                <a:chOff x="5119380" y="3788235"/>
                <a:chExt cx="31499" cy="26993"/>
              </a:xfrm>
            </p:grpSpPr>
            <p:sp>
              <p:nvSpPr>
                <p:cNvPr id="5227" name="Google Shape;5227;p136"/>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36"/>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136"/>
              <p:cNvGrpSpPr/>
              <p:nvPr/>
            </p:nvGrpSpPr>
            <p:grpSpPr>
              <a:xfrm>
                <a:off x="5158005" y="3875284"/>
                <a:ext cx="31405" cy="27001"/>
                <a:chOff x="5158005" y="3875284"/>
                <a:chExt cx="31405" cy="27001"/>
              </a:xfrm>
            </p:grpSpPr>
            <p:sp>
              <p:nvSpPr>
                <p:cNvPr id="5230" name="Google Shape;5230;p136"/>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136"/>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136"/>
              <p:cNvGrpSpPr/>
              <p:nvPr/>
            </p:nvGrpSpPr>
            <p:grpSpPr>
              <a:xfrm>
                <a:off x="5233163" y="3764545"/>
                <a:ext cx="31499" cy="26898"/>
                <a:chOff x="5233163" y="3764545"/>
                <a:chExt cx="31499" cy="26898"/>
              </a:xfrm>
            </p:grpSpPr>
            <p:sp>
              <p:nvSpPr>
                <p:cNvPr id="5233" name="Google Shape;5233;p136"/>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36"/>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136"/>
              <p:cNvGrpSpPr/>
              <p:nvPr/>
            </p:nvGrpSpPr>
            <p:grpSpPr>
              <a:xfrm>
                <a:off x="5276168" y="3805545"/>
                <a:ext cx="31499" cy="26906"/>
                <a:chOff x="5276168" y="3805545"/>
                <a:chExt cx="31499" cy="26906"/>
              </a:xfrm>
            </p:grpSpPr>
            <p:sp>
              <p:nvSpPr>
                <p:cNvPr id="5236" name="Google Shape;5236;p136"/>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136"/>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136"/>
              <p:cNvGrpSpPr/>
              <p:nvPr/>
            </p:nvGrpSpPr>
            <p:grpSpPr>
              <a:xfrm>
                <a:off x="5294053" y="3851933"/>
                <a:ext cx="31405" cy="26945"/>
                <a:chOff x="5294053" y="3851933"/>
                <a:chExt cx="31405" cy="26945"/>
              </a:xfrm>
            </p:grpSpPr>
            <p:sp>
              <p:nvSpPr>
                <p:cNvPr id="5239" name="Google Shape;5239;p136"/>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36"/>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1" name="Google Shape;5241;p136"/>
              <p:cNvGrpSpPr/>
              <p:nvPr/>
            </p:nvGrpSpPr>
            <p:grpSpPr>
              <a:xfrm>
                <a:off x="5341723" y="3851902"/>
                <a:ext cx="31405" cy="26977"/>
                <a:chOff x="5341723" y="3851902"/>
                <a:chExt cx="31405" cy="26977"/>
              </a:xfrm>
            </p:grpSpPr>
            <p:sp>
              <p:nvSpPr>
                <p:cNvPr id="5242" name="Google Shape;5242;p136"/>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136"/>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136"/>
              <p:cNvGrpSpPr/>
              <p:nvPr/>
            </p:nvGrpSpPr>
            <p:grpSpPr>
              <a:xfrm>
                <a:off x="5054871" y="3507855"/>
                <a:ext cx="31405" cy="26993"/>
                <a:chOff x="5054871" y="3507855"/>
                <a:chExt cx="31405" cy="26993"/>
              </a:xfrm>
            </p:grpSpPr>
            <p:sp>
              <p:nvSpPr>
                <p:cNvPr id="5245" name="Google Shape;5245;p136"/>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136"/>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7" name="Google Shape;5247;p136"/>
              <p:cNvGrpSpPr/>
              <p:nvPr/>
            </p:nvGrpSpPr>
            <p:grpSpPr>
              <a:xfrm>
                <a:off x="4876579" y="3675325"/>
                <a:ext cx="31405" cy="26969"/>
                <a:chOff x="4876579" y="3675325"/>
                <a:chExt cx="31405" cy="26969"/>
              </a:xfrm>
            </p:grpSpPr>
            <p:sp>
              <p:nvSpPr>
                <p:cNvPr id="5248" name="Google Shape;5248;p136"/>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136"/>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0" name="Google Shape;5250;p136"/>
              <p:cNvGrpSpPr/>
              <p:nvPr/>
            </p:nvGrpSpPr>
            <p:grpSpPr>
              <a:xfrm>
                <a:off x="4842233" y="3688333"/>
                <a:ext cx="31405" cy="26993"/>
                <a:chOff x="4842233" y="3688333"/>
                <a:chExt cx="31405" cy="26993"/>
              </a:xfrm>
            </p:grpSpPr>
            <p:sp>
              <p:nvSpPr>
                <p:cNvPr id="5251" name="Google Shape;5251;p136"/>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136"/>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3" name="Google Shape;5253;p136"/>
              <p:cNvGrpSpPr/>
              <p:nvPr/>
            </p:nvGrpSpPr>
            <p:grpSpPr>
              <a:xfrm>
                <a:off x="5187876" y="3608032"/>
                <a:ext cx="31405" cy="27001"/>
                <a:chOff x="5187876" y="3608032"/>
                <a:chExt cx="31405" cy="27001"/>
              </a:xfrm>
            </p:grpSpPr>
            <p:sp>
              <p:nvSpPr>
                <p:cNvPr id="5254" name="Google Shape;5254;p136"/>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36"/>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6" name="Google Shape;5256;p136"/>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136"/>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8" name="Google Shape;5258;p136"/>
              <p:cNvGrpSpPr/>
              <p:nvPr/>
            </p:nvGrpSpPr>
            <p:grpSpPr>
              <a:xfrm>
                <a:off x="5269224" y="3304167"/>
                <a:ext cx="40253" cy="34402"/>
                <a:chOff x="5269224" y="3304167"/>
                <a:chExt cx="40253" cy="34402"/>
              </a:xfrm>
            </p:grpSpPr>
            <p:sp>
              <p:nvSpPr>
                <p:cNvPr id="5259" name="Google Shape;5259;p136"/>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136"/>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136"/>
              <p:cNvGrpSpPr/>
              <p:nvPr/>
            </p:nvGrpSpPr>
            <p:grpSpPr>
              <a:xfrm>
                <a:off x="5327354" y="3476615"/>
                <a:ext cx="49864" cy="42723"/>
                <a:chOff x="5327354" y="3476615"/>
                <a:chExt cx="49864" cy="42723"/>
              </a:xfrm>
            </p:grpSpPr>
            <p:sp>
              <p:nvSpPr>
                <p:cNvPr id="5262" name="Google Shape;5262;p136"/>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136"/>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4" name="Google Shape;5264;p136"/>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36"/>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6" name="Google Shape;5266;p136"/>
              <p:cNvGrpSpPr/>
              <p:nvPr/>
            </p:nvGrpSpPr>
            <p:grpSpPr>
              <a:xfrm>
                <a:off x="5341723" y="3775957"/>
                <a:ext cx="31405" cy="26898"/>
                <a:chOff x="5341723" y="3775957"/>
                <a:chExt cx="31405" cy="26898"/>
              </a:xfrm>
            </p:grpSpPr>
            <p:sp>
              <p:nvSpPr>
                <p:cNvPr id="5267" name="Google Shape;5267;p136"/>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136"/>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136"/>
              <p:cNvGrpSpPr/>
              <p:nvPr/>
            </p:nvGrpSpPr>
            <p:grpSpPr>
              <a:xfrm>
                <a:off x="5439053" y="3699274"/>
                <a:ext cx="31405" cy="26898"/>
                <a:chOff x="5439053" y="3699274"/>
                <a:chExt cx="31405" cy="26898"/>
              </a:xfrm>
            </p:grpSpPr>
            <p:sp>
              <p:nvSpPr>
                <p:cNvPr id="5270" name="Google Shape;5270;p136"/>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136"/>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136"/>
              <p:cNvGrpSpPr/>
              <p:nvPr/>
            </p:nvGrpSpPr>
            <p:grpSpPr>
              <a:xfrm>
                <a:off x="5412414" y="3622307"/>
                <a:ext cx="31499" cy="26993"/>
                <a:chOff x="5412414" y="3622307"/>
                <a:chExt cx="31499" cy="26993"/>
              </a:xfrm>
            </p:grpSpPr>
            <p:sp>
              <p:nvSpPr>
                <p:cNvPr id="5273" name="Google Shape;5273;p136"/>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136"/>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136"/>
              <p:cNvGrpSpPr/>
              <p:nvPr/>
            </p:nvGrpSpPr>
            <p:grpSpPr>
              <a:xfrm>
                <a:off x="5476254" y="3473949"/>
                <a:ext cx="26835" cy="26930"/>
                <a:chOff x="5476254" y="3473949"/>
                <a:chExt cx="26835" cy="26930"/>
              </a:xfrm>
            </p:grpSpPr>
            <p:sp>
              <p:nvSpPr>
                <p:cNvPr id="5276" name="Google Shape;5276;p136"/>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136"/>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136"/>
              <p:cNvGrpSpPr/>
              <p:nvPr/>
            </p:nvGrpSpPr>
            <p:grpSpPr>
              <a:xfrm>
                <a:off x="5564547" y="3481594"/>
                <a:ext cx="31397" cy="26898"/>
                <a:chOff x="5564547" y="3481594"/>
                <a:chExt cx="31397" cy="26898"/>
              </a:xfrm>
            </p:grpSpPr>
            <p:sp>
              <p:nvSpPr>
                <p:cNvPr id="5279" name="Google Shape;5279;p136"/>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136"/>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1" name="Google Shape;5281;p136"/>
              <p:cNvGrpSpPr/>
              <p:nvPr/>
            </p:nvGrpSpPr>
            <p:grpSpPr>
              <a:xfrm>
                <a:off x="5534101" y="3470174"/>
                <a:ext cx="31397" cy="26906"/>
                <a:chOff x="5534101" y="3470174"/>
                <a:chExt cx="31397" cy="26906"/>
              </a:xfrm>
            </p:grpSpPr>
            <p:sp>
              <p:nvSpPr>
                <p:cNvPr id="5282" name="Google Shape;5282;p136"/>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136"/>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136"/>
              <p:cNvGrpSpPr/>
              <p:nvPr/>
            </p:nvGrpSpPr>
            <p:grpSpPr>
              <a:xfrm>
                <a:off x="5610879" y="3314486"/>
                <a:ext cx="31499" cy="26938"/>
                <a:chOff x="5610879" y="3314486"/>
                <a:chExt cx="31499" cy="26938"/>
              </a:xfrm>
            </p:grpSpPr>
            <p:sp>
              <p:nvSpPr>
                <p:cNvPr id="5285" name="Google Shape;5285;p136"/>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36"/>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136"/>
              <p:cNvGrpSpPr/>
              <p:nvPr/>
            </p:nvGrpSpPr>
            <p:grpSpPr>
              <a:xfrm>
                <a:off x="4834525" y="3501382"/>
                <a:ext cx="31499" cy="26898"/>
                <a:chOff x="4834525" y="3501382"/>
                <a:chExt cx="31499" cy="26898"/>
              </a:xfrm>
            </p:grpSpPr>
            <p:sp>
              <p:nvSpPr>
                <p:cNvPr id="5288" name="Google Shape;5288;p136"/>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36"/>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136"/>
              <p:cNvGrpSpPr/>
              <p:nvPr/>
            </p:nvGrpSpPr>
            <p:grpSpPr>
              <a:xfrm>
                <a:off x="4898460" y="3580158"/>
                <a:ext cx="31405" cy="26898"/>
                <a:chOff x="4898460" y="3580158"/>
                <a:chExt cx="31405" cy="26898"/>
              </a:xfrm>
            </p:grpSpPr>
            <p:sp>
              <p:nvSpPr>
                <p:cNvPr id="5291" name="Google Shape;5291;p136"/>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36"/>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136"/>
              <p:cNvGrpSpPr/>
              <p:nvPr/>
            </p:nvGrpSpPr>
            <p:grpSpPr>
              <a:xfrm>
                <a:off x="4882667" y="3608032"/>
                <a:ext cx="31499" cy="27001"/>
                <a:chOff x="4882667" y="3608032"/>
                <a:chExt cx="31499" cy="27001"/>
              </a:xfrm>
            </p:grpSpPr>
            <p:sp>
              <p:nvSpPr>
                <p:cNvPr id="5294" name="Google Shape;5294;p136"/>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36"/>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136"/>
              <p:cNvGrpSpPr/>
              <p:nvPr/>
            </p:nvGrpSpPr>
            <p:grpSpPr>
              <a:xfrm>
                <a:off x="4843373" y="3631407"/>
                <a:ext cx="16273" cy="16186"/>
                <a:chOff x="4843373" y="3631407"/>
                <a:chExt cx="16273" cy="16186"/>
              </a:xfrm>
            </p:grpSpPr>
            <p:sp>
              <p:nvSpPr>
                <p:cNvPr id="5297" name="Google Shape;5297;p136"/>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136"/>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136"/>
              <p:cNvGrpSpPr/>
              <p:nvPr/>
            </p:nvGrpSpPr>
            <p:grpSpPr>
              <a:xfrm>
                <a:off x="4727773" y="3591578"/>
                <a:ext cx="31499" cy="26898"/>
                <a:chOff x="4727773" y="3591578"/>
                <a:chExt cx="31499" cy="26898"/>
              </a:xfrm>
            </p:grpSpPr>
            <p:sp>
              <p:nvSpPr>
                <p:cNvPr id="5300" name="Google Shape;5300;p136"/>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136"/>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2" name="Google Shape;5302;p136"/>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136"/>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4" name="Google Shape;5304;p136"/>
              <p:cNvGrpSpPr/>
              <p:nvPr/>
            </p:nvGrpSpPr>
            <p:grpSpPr>
              <a:xfrm>
                <a:off x="4609421" y="3577398"/>
                <a:ext cx="31499" cy="27001"/>
                <a:chOff x="4609421" y="3577398"/>
                <a:chExt cx="31499" cy="27001"/>
              </a:xfrm>
            </p:grpSpPr>
            <p:sp>
              <p:nvSpPr>
                <p:cNvPr id="5305" name="Google Shape;5305;p136"/>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136"/>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136"/>
              <p:cNvGrpSpPr/>
              <p:nvPr/>
            </p:nvGrpSpPr>
            <p:grpSpPr>
              <a:xfrm>
                <a:off x="4649289" y="3577398"/>
                <a:ext cx="31499" cy="27001"/>
                <a:chOff x="4649289" y="3577398"/>
                <a:chExt cx="31499" cy="27001"/>
              </a:xfrm>
            </p:grpSpPr>
            <p:sp>
              <p:nvSpPr>
                <p:cNvPr id="5308" name="Google Shape;5308;p136"/>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136"/>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136"/>
              <p:cNvGrpSpPr/>
              <p:nvPr/>
            </p:nvGrpSpPr>
            <p:grpSpPr>
              <a:xfrm>
                <a:off x="4605614" y="3639523"/>
                <a:ext cx="31499" cy="26906"/>
                <a:chOff x="4605614" y="3639523"/>
                <a:chExt cx="31499" cy="26906"/>
              </a:xfrm>
            </p:grpSpPr>
            <p:sp>
              <p:nvSpPr>
                <p:cNvPr id="5311" name="Google Shape;5311;p136"/>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136"/>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3" name="Google Shape;5313;p136"/>
              <p:cNvGrpSpPr/>
              <p:nvPr/>
            </p:nvGrpSpPr>
            <p:grpSpPr>
              <a:xfrm>
                <a:off x="4785149" y="3618846"/>
                <a:ext cx="26930" cy="26843"/>
                <a:chOff x="4785149" y="3618846"/>
                <a:chExt cx="26930" cy="26843"/>
              </a:xfrm>
            </p:grpSpPr>
            <p:sp>
              <p:nvSpPr>
                <p:cNvPr id="5314" name="Google Shape;5314;p136"/>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136"/>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136"/>
              <p:cNvGrpSpPr/>
              <p:nvPr/>
            </p:nvGrpSpPr>
            <p:grpSpPr>
              <a:xfrm>
                <a:off x="4810167" y="3601567"/>
                <a:ext cx="31405" cy="26898"/>
                <a:chOff x="4810167" y="3601567"/>
                <a:chExt cx="31405" cy="26898"/>
              </a:xfrm>
            </p:grpSpPr>
            <p:sp>
              <p:nvSpPr>
                <p:cNvPr id="5317" name="Google Shape;5317;p136"/>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136"/>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9" name="Google Shape;5319;p136"/>
              <p:cNvGrpSpPr/>
              <p:nvPr/>
            </p:nvGrpSpPr>
            <p:grpSpPr>
              <a:xfrm>
                <a:off x="4831002" y="3373230"/>
                <a:ext cx="31405" cy="26898"/>
                <a:chOff x="4831002" y="3373230"/>
                <a:chExt cx="31405" cy="26898"/>
              </a:xfrm>
            </p:grpSpPr>
            <p:sp>
              <p:nvSpPr>
                <p:cNvPr id="5320" name="Google Shape;5320;p136"/>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136"/>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136"/>
              <p:cNvGrpSpPr/>
              <p:nvPr/>
            </p:nvGrpSpPr>
            <p:grpSpPr>
              <a:xfrm>
                <a:off x="4719311" y="3355054"/>
                <a:ext cx="31499" cy="27001"/>
                <a:chOff x="4719311" y="3355054"/>
                <a:chExt cx="31499" cy="27001"/>
              </a:xfrm>
            </p:grpSpPr>
            <p:sp>
              <p:nvSpPr>
                <p:cNvPr id="5323" name="Google Shape;5323;p136"/>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136"/>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136"/>
              <p:cNvGrpSpPr/>
              <p:nvPr/>
            </p:nvGrpSpPr>
            <p:grpSpPr>
              <a:xfrm>
                <a:off x="4798755" y="3450260"/>
                <a:ext cx="26930" cy="26930"/>
                <a:chOff x="4798755" y="3450260"/>
                <a:chExt cx="26930" cy="26930"/>
              </a:xfrm>
            </p:grpSpPr>
            <p:sp>
              <p:nvSpPr>
                <p:cNvPr id="5326" name="Google Shape;5326;p136"/>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136"/>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136"/>
              <p:cNvGrpSpPr/>
              <p:nvPr/>
            </p:nvGrpSpPr>
            <p:grpSpPr>
              <a:xfrm>
                <a:off x="4645576" y="3467555"/>
                <a:ext cx="31405" cy="26953"/>
                <a:chOff x="4645576" y="3467555"/>
                <a:chExt cx="31405" cy="26953"/>
              </a:xfrm>
            </p:grpSpPr>
            <p:sp>
              <p:nvSpPr>
                <p:cNvPr id="5329" name="Google Shape;5329;p136"/>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136"/>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1" name="Google Shape;5331;p136"/>
              <p:cNvGrpSpPr/>
              <p:nvPr/>
            </p:nvGrpSpPr>
            <p:grpSpPr>
              <a:xfrm>
                <a:off x="4687631" y="3583965"/>
                <a:ext cx="31499" cy="26898"/>
                <a:chOff x="4687631" y="3583965"/>
                <a:chExt cx="31499" cy="26898"/>
              </a:xfrm>
            </p:grpSpPr>
            <p:sp>
              <p:nvSpPr>
                <p:cNvPr id="5332" name="Google Shape;5332;p136"/>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136"/>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136"/>
              <p:cNvGrpSpPr/>
              <p:nvPr/>
            </p:nvGrpSpPr>
            <p:grpSpPr>
              <a:xfrm>
                <a:off x="4719311" y="3471314"/>
                <a:ext cx="31499" cy="27001"/>
                <a:chOff x="4719311" y="3471314"/>
                <a:chExt cx="31499" cy="27001"/>
              </a:xfrm>
            </p:grpSpPr>
            <p:sp>
              <p:nvSpPr>
                <p:cNvPr id="5335" name="Google Shape;5335;p136"/>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136"/>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7" name="Google Shape;5337;p136"/>
              <p:cNvGrpSpPr/>
              <p:nvPr/>
            </p:nvGrpSpPr>
            <p:grpSpPr>
              <a:xfrm>
                <a:off x="4719311" y="3434404"/>
                <a:ext cx="31499" cy="26898"/>
                <a:chOff x="4719311" y="3434404"/>
                <a:chExt cx="31499" cy="26898"/>
              </a:xfrm>
            </p:grpSpPr>
            <p:sp>
              <p:nvSpPr>
                <p:cNvPr id="5338" name="Google Shape;5338;p136"/>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36"/>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0" name="Google Shape;5340;p136"/>
              <p:cNvGrpSpPr/>
              <p:nvPr/>
            </p:nvGrpSpPr>
            <p:grpSpPr>
              <a:xfrm>
                <a:off x="4768876" y="3401772"/>
                <a:ext cx="31499" cy="26898"/>
                <a:chOff x="4768876" y="3401772"/>
                <a:chExt cx="31499" cy="26898"/>
              </a:xfrm>
            </p:grpSpPr>
            <p:sp>
              <p:nvSpPr>
                <p:cNvPr id="5341" name="Google Shape;5341;p136"/>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136"/>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3" name="Google Shape;5343;p136"/>
              <p:cNvGrpSpPr/>
              <p:nvPr/>
            </p:nvGrpSpPr>
            <p:grpSpPr>
              <a:xfrm>
                <a:off x="4762214" y="3471377"/>
                <a:ext cx="26938" cy="26938"/>
                <a:chOff x="4762214" y="3471377"/>
                <a:chExt cx="26938" cy="26938"/>
              </a:xfrm>
            </p:grpSpPr>
            <p:sp>
              <p:nvSpPr>
                <p:cNvPr id="5344" name="Google Shape;5344;p136"/>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36"/>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6" name="Google Shape;5346;p136"/>
              <p:cNvGrpSpPr/>
              <p:nvPr/>
            </p:nvGrpSpPr>
            <p:grpSpPr>
              <a:xfrm>
                <a:off x="4790473" y="3344782"/>
                <a:ext cx="31405" cy="26898"/>
                <a:chOff x="4790473" y="3344782"/>
                <a:chExt cx="31405" cy="26898"/>
              </a:xfrm>
            </p:grpSpPr>
            <p:sp>
              <p:nvSpPr>
                <p:cNvPr id="5347" name="Google Shape;5347;p136"/>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36"/>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9" name="Google Shape;5349;p136"/>
              <p:cNvGrpSpPr/>
              <p:nvPr/>
            </p:nvGrpSpPr>
            <p:grpSpPr>
              <a:xfrm>
                <a:off x="4823774" y="3950733"/>
                <a:ext cx="37398" cy="32034"/>
                <a:chOff x="4823774" y="3950733"/>
                <a:chExt cx="37398" cy="32034"/>
              </a:xfrm>
            </p:grpSpPr>
            <p:sp>
              <p:nvSpPr>
                <p:cNvPr id="5350" name="Google Shape;5350;p136"/>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136"/>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2" name="Google Shape;5352;p136"/>
              <p:cNvGrpSpPr/>
              <p:nvPr/>
            </p:nvGrpSpPr>
            <p:grpSpPr>
              <a:xfrm>
                <a:off x="4823396" y="4110566"/>
                <a:ext cx="31405" cy="26906"/>
                <a:chOff x="4823396" y="4110566"/>
                <a:chExt cx="31405" cy="26906"/>
              </a:xfrm>
            </p:grpSpPr>
            <p:sp>
              <p:nvSpPr>
                <p:cNvPr id="5353" name="Google Shape;5353;p136"/>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136"/>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5" name="Google Shape;5355;p136"/>
              <p:cNvGrpSpPr/>
              <p:nvPr/>
            </p:nvGrpSpPr>
            <p:grpSpPr>
              <a:xfrm>
                <a:off x="4838332" y="3821150"/>
                <a:ext cx="31499" cy="26898"/>
                <a:chOff x="4838332" y="3821150"/>
                <a:chExt cx="31499" cy="26898"/>
              </a:xfrm>
            </p:grpSpPr>
            <p:sp>
              <p:nvSpPr>
                <p:cNvPr id="5356" name="Google Shape;5356;p136"/>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136"/>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136"/>
              <p:cNvGrpSpPr/>
              <p:nvPr/>
            </p:nvGrpSpPr>
            <p:grpSpPr>
              <a:xfrm>
                <a:off x="4661275" y="3815007"/>
                <a:ext cx="36824" cy="31523"/>
                <a:chOff x="4661275" y="3815007"/>
                <a:chExt cx="36824" cy="31523"/>
              </a:xfrm>
            </p:grpSpPr>
            <p:sp>
              <p:nvSpPr>
                <p:cNvPr id="5359" name="Google Shape;5359;p136"/>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36"/>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136"/>
              <p:cNvGrpSpPr/>
              <p:nvPr/>
            </p:nvGrpSpPr>
            <p:grpSpPr>
              <a:xfrm>
                <a:off x="4558998" y="3851037"/>
                <a:ext cx="33591" cy="28699"/>
                <a:chOff x="4558998" y="3851037"/>
                <a:chExt cx="33591" cy="28699"/>
              </a:xfrm>
            </p:grpSpPr>
            <p:sp>
              <p:nvSpPr>
                <p:cNvPr id="5362" name="Google Shape;5362;p136"/>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36"/>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136"/>
              <p:cNvGrpSpPr/>
              <p:nvPr/>
            </p:nvGrpSpPr>
            <p:grpSpPr>
              <a:xfrm>
                <a:off x="4696762" y="3638587"/>
                <a:ext cx="33591" cy="28794"/>
                <a:chOff x="4696762" y="3638587"/>
                <a:chExt cx="33591" cy="28794"/>
              </a:xfrm>
            </p:grpSpPr>
            <p:sp>
              <p:nvSpPr>
                <p:cNvPr id="5365" name="Google Shape;5365;p136"/>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36"/>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136"/>
              <p:cNvGrpSpPr/>
              <p:nvPr/>
            </p:nvGrpSpPr>
            <p:grpSpPr>
              <a:xfrm>
                <a:off x="4929479" y="3939140"/>
                <a:ext cx="33497" cy="28692"/>
                <a:chOff x="4929479" y="3939140"/>
                <a:chExt cx="33497" cy="28692"/>
              </a:xfrm>
            </p:grpSpPr>
            <p:sp>
              <p:nvSpPr>
                <p:cNvPr id="5368" name="Google Shape;5368;p136"/>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36"/>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136"/>
              <p:cNvGrpSpPr/>
              <p:nvPr/>
            </p:nvGrpSpPr>
            <p:grpSpPr>
              <a:xfrm>
                <a:off x="4907119" y="3986039"/>
                <a:ext cx="33497" cy="28699"/>
                <a:chOff x="4907119" y="3986039"/>
                <a:chExt cx="33497" cy="28699"/>
              </a:xfrm>
            </p:grpSpPr>
            <p:sp>
              <p:nvSpPr>
                <p:cNvPr id="5371" name="Google Shape;5371;p136"/>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36"/>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3" name="Google Shape;5373;p136"/>
              <p:cNvGrpSpPr/>
              <p:nvPr/>
            </p:nvGrpSpPr>
            <p:grpSpPr>
              <a:xfrm>
                <a:off x="4911783" y="4048102"/>
                <a:ext cx="33591" cy="28762"/>
                <a:chOff x="4911783" y="4048102"/>
                <a:chExt cx="33591" cy="28762"/>
              </a:xfrm>
            </p:grpSpPr>
            <p:sp>
              <p:nvSpPr>
                <p:cNvPr id="5374" name="Google Shape;5374;p136"/>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36"/>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6" name="Google Shape;5376;p136"/>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36"/>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8" name="Google Shape;5378;p136"/>
              <p:cNvGrpSpPr/>
              <p:nvPr/>
            </p:nvGrpSpPr>
            <p:grpSpPr>
              <a:xfrm>
                <a:off x="4762623" y="3837847"/>
                <a:ext cx="42416" cy="36273"/>
                <a:chOff x="4762623" y="3837847"/>
                <a:chExt cx="42416" cy="36273"/>
              </a:xfrm>
            </p:grpSpPr>
            <p:sp>
              <p:nvSpPr>
                <p:cNvPr id="5379" name="Google Shape;5379;p136"/>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36"/>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136"/>
              <p:cNvGrpSpPr/>
              <p:nvPr/>
            </p:nvGrpSpPr>
            <p:grpSpPr>
              <a:xfrm>
                <a:off x="4746044" y="4104966"/>
                <a:ext cx="33497" cy="28699"/>
                <a:chOff x="4746044" y="4104966"/>
                <a:chExt cx="33497" cy="28699"/>
              </a:xfrm>
            </p:grpSpPr>
            <p:sp>
              <p:nvSpPr>
                <p:cNvPr id="5382" name="Google Shape;5382;p136"/>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36"/>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136"/>
              <p:cNvGrpSpPr/>
              <p:nvPr/>
            </p:nvGrpSpPr>
            <p:grpSpPr>
              <a:xfrm>
                <a:off x="4859646" y="4162554"/>
                <a:ext cx="33591" cy="28762"/>
                <a:chOff x="4859646" y="4162554"/>
                <a:chExt cx="33591" cy="28762"/>
              </a:xfrm>
            </p:grpSpPr>
            <p:sp>
              <p:nvSpPr>
                <p:cNvPr id="5385" name="Google Shape;5385;p136"/>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36"/>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7" name="Google Shape;5387;p136"/>
            <p:cNvGrpSpPr/>
            <p:nvPr/>
          </p:nvGrpSpPr>
          <p:grpSpPr>
            <a:xfrm>
              <a:off x="3597785" y="3274438"/>
              <a:ext cx="855610" cy="1122100"/>
              <a:chOff x="3597785" y="3274438"/>
              <a:chExt cx="855610" cy="1122100"/>
            </a:xfrm>
          </p:grpSpPr>
          <p:grpSp>
            <p:nvGrpSpPr>
              <p:cNvPr id="5388" name="Google Shape;5388;p136"/>
              <p:cNvGrpSpPr/>
              <p:nvPr/>
            </p:nvGrpSpPr>
            <p:grpSpPr>
              <a:xfrm>
                <a:off x="3617857" y="3284717"/>
                <a:ext cx="826785" cy="1099165"/>
                <a:chOff x="3617857" y="3284717"/>
                <a:chExt cx="826785" cy="1099165"/>
              </a:xfrm>
            </p:grpSpPr>
            <p:sp>
              <p:nvSpPr>
                <p:cNvPr id="5389" name="Google Shape;5389;p136"/>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36"/>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136"/>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36"/>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36"/>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136"/>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36"/>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136"/>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36"/>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136"/>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136"/>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136"/>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136"/>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136"/>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136"/>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36"/>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136"/>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136"/>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36"/>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136"/>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36"/>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36"/>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36"/>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36"/>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136"/>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36"/>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36"/>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136"/>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136"/>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36"/>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36"/>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36"/>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136"/>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136"/>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36"/>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36"/>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36"/>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36"/>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36"/>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136"/>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36"/>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36"/>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36"/>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36"/>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36"/>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136"/>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36"/>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36"/>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36"/>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136"/>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136"/>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36"/>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136"/>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136"/>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136"/>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36"/>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136"/>
              <p:cNvGrpSpPr/>
              <p:nvPr/>
            </p:nvGrpSpPr>
            <p:grpSpPr>
              <a:xfrm>
                <a:off x="4180904" y="4251758"/>
                <a:ext cx="37783" cy="32420"/>
                <a:chOff x="4180904" y="4251758"/>
                <a:chExt cx="37783" cy="32420"/>
              </a:xfrm>
            </p:grpSpPr>
            <p:sp>
              <p:nvSpPr>
                <p:cNvPr id="5446" name="Google Shape;5446;p136"/>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136"/>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8" name="Google Shape;5448;p136"/>
              <p:cNvGrpSpPr/>
              <p:nvPr/>
            </p:nvGrpSpPr>
            <p:grpSpPr>
              <a:xfrm>
                <a:off x="4201644" y="4081324"/>
                <a:ext cx="37783" cy="32364"/>
                <a:chOff x="4201644" y="4081324"/>
                <a:chExt cx="37783" cy="32364"/>
              </a:xfrm>
            </p:grpSpPr>
            <p:sp>
              <p:nvSpPr>
                <p:cNvPr id="5449" name="Google Shape;5449;p136"/>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136"/>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1" name="Google Shape;5451;p136"/>
              <p:cNvGrpSpPr/>
              <p:nvPr/>
            </p:nvGrpSpPr>
            <p:grpSpPr>
              <a:xfrm>
                <a:off x="4284416" y="3887428"/>
                <a:ext cx="37783" cy="32451"/>
                <a:chOff x="4284416" y="3887428"/>
                <a:chExt cx="37783" cy="32451"/>
              </a:xfrm>
            </p:grpSpPr>
            <p:sp>
              <p:nvSpPr>
                <p:cNvPr id="5452" name="Google Shape;5452;p136"/>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136"/>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4" name="Google Shape;5454;p136"/>
              <p:cNvGrpSpPr/>
              <p:nvPr/>
            </p:nvGrpSpPr>
            <p:grpSpPr>
              <a:xfrm>
                <a:off x="4223721" y="3860404"/>
                <a:ext cx="37870" cy="32364"/>
                <a:chOff x="4223721" y="3860404"/>
                <a:chExt cx="37870" cy="32364"/>
              </a:xfrm>
            </p:grpSpPr>
            <p:sp>
              <p:nvSpPr>
                <p:cNvPr id="5455" name="Google Shape;5455;p136"/>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136"/>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7" name="Google Shape;5457;p136"/>
              <p:cNvGrpSpPr/>
              <p:nvPr/>
            </p:nvGrpSpPr>
            <p:grpSpPr>
              <a:xfrm>
                <a:off x="4104889" y="3699242"/>
                <a:ext cx="37776" cy="32357"/>
                <a:chOff x="4104889" y="3699242"/>
                <a:chExt cx="37776" cy="32357"/>
              </a:xfrm>
            </p:grpSpPr>
            <p:sp>
              <p:nvSpPr>
                <p:cNvPr id="5458" name="Google Shape;5458;p136"/>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36"/>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0" name="Google Shape;5460;p136"/>
              <p:cNvGrpSpPr/>
              <p:nvPr/>
            </p:nvGrpSpPr>
            <p:grpSpPr>
              <a:xfrm>
                <a:off x="4143608" y="3475121"/>
                <a:ext cx="37878" cy="32420"/>
                <a:chOff x="4143608" y="3475121"/>
                <a:chExt cx="37878" cy="32420"/>
              </a:xfrm>
            </p:grpSpPr>
            <p:sp>
              <p:nvSpPr>
                <p:cNvPr id="5461" name="Google Shape;5461;p136"/>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36"/>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3" name="Google Shape;5463;p136"/>
              <p:cNvGrpSpPr/>
              <p:nvPr/>
            </p:nvGrpSpPr>
            <p:grpSpPr>
              <a:xfrm>
                <a:off x="4217248" y="3570893"/>
                <a:ext cx="37776" cy="32364"/>
                <a:chOff x="4217248" y="3570893"/>
                <a:chExt cx="37776" cy="32364"/>
              </a:xfrm>
            </p:grpSpPr>
            <p:sp>
              <p:nvSpPr>
                <p:cNvPr id="5464" name="Google Shape;5464;p136"/>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36"/>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6" name="Google Shape;5466;p136"/>
              <p:cNvGrpSpPr/>
              <p:nvPr/>
            </p:nvGrpSpPr>
            <p:grpSpPr>
              <a:xfrm>
                <a:off x="4255307" y="3431612"/>
                <a:ext cx="37776" cy="32451"/>
                <a:chOff x="4255307" y="3431612"/>
                <a:chExt cx="37776" cy="32451"/>
              </a:xfrm>
            </p:grpSpPr>
            <p:sp>
              <p:nvSpPr>
                <p:cNvPr id="5467" name="Google Shape;5467;p136"/>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136"/>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9" name="Google Shape;5469;p136"/>
              <p:cNvGrpSpPr/>
              <p:nvPr/>
            </p:nvGrpSpPr>
            <p:grpSpPr>
              <a:xfrm>
                <a:off x="3853052" y="3577398"/>
                <a:ext cx="37776" cy="32420"/>
                <a:chOff x="3853052" y="3577398"/>
                <a:chExt cx="37776" cy="32420"/>
              </a:xfrm>
            </p:grpSpPr>
            <p:sp>
              <p:nvSpPr>
                <p:cNvPr id="5470" name="Google Shape;5470;p136"/>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36"/>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2" name="Google Shape;5472;p136"/>
              <p:cNvGrpSpPr/>
              <p:nvPr/>
            </p:nvGrpSpPr>
            <p:grpSpPr>
              <a:xfrm>
                <a:off x="4039908" y="3412107"/>
                <a:ext cx="37776" cy="32357"/>
                <a:chOff x="4039908" y="3412107"/>
                <a:chExt cx="37776" cy="32357"/>
              </a:xfrm>
            </p:grpSpPr>
            <p:sp>
              <p:nvSpPr>
                <p:cNvPr id="5473" name="Google Shape;5473;p136"/>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136"/>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5" name="Google Shape;5475;p136"/>
              <p:cNvGrpSpPr/>
              <p:nvPr/>
            </p:nvGrpSpPr>
            <p:grpSpPr>
              <a:xfrm>
                <a:off x="4017360" y="3342061"/>
                <a:ext cx="37870" cy="32380"/>
                <a:chOff x="4017360" y="3342061"/>
                <a:chExt cx="37870" cy="32380"/>
              </a:xfrm>
            </p:grpSpPr>
            <p:sp>
              <p:nvSpPr>
                <p:cNvPr id="5476" name="Google Shape;5476;p136"/>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136"/>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8" name="Google Shape;5478;p136"/>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36"/>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0" name="Google Shape;5480;p136"/>
              <p:cNvGrpSpPr/>
              <p:nvPr/>
            </p:nvGrpSpPr>
            <p:grpSpPr>
              <a:xfrm>
                <a:off x="3750870" y="3418650"/>
                <a:ext cx="37776" cy="32380"/>
                <a:chOff x="3750870" y="3418650"/>
                <a:chExt cx="37776" cy="32380"/>
              </a:xfrm>
            </p:grpSpPr>
            <p:sp>
              <p:nvSpPr>
                <p:cNvPr id="5481" name="Google Shape;5481;p136"/>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36"/>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3" name="Google Shape;5483;p136"/>
              <p:cNvGrpSpPr/>
              <p:nvPr/>
            </p:nvGrpSpPr>
            <p:grpSpPr>
              <a:xfrm>
                <a:off x="3632509" y="3274438"/>
                <a:ext cx="37783" cy="32357"/>
                <a:chOff x="3632509" y="3274438"/>
                <a:chExt cx="37783" cy="32357"/>
              </a:xfrm>
            </p:grpSpPr>
            <p:sp>
              <p:nvSpPr>
                <p:cNvPr id="5484" name="Google Shape;5484;p136"/>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36"/>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136"/>
              <p:cNvGrpSpPr/>
              <p:nvPr/>
            </p:nvGrpSpPr>
            <p:grpSpPr>
              <a:xfrm>
                <a:off x="3906424" y="3297561"/>
                <a:ext cx="37776" cy="32451"/>
                <a:chOff x="3906424" y="3297561"/>
                <a:chExt cx="37776" cy="32451"/>
              </a:xfrm>
            </p:grpSpPr>
            <p:sp>
              <p:nvSpPr>
                <p:cNvPr id="5487" name="Google Shape;5487;p136"/>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36"/>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136"/>
              <p:cNvGrpSpPr/>
              <p:nvPr/>
            </p:nvGrpSpPr>
            <p:grpSpPr>
              <a:xfrm>
                <a:off x="3866084" y="3412107"/>
                <a:ext cx="37776" cy="32357"/>
                <a:chOff x="3866084" y="3412107"/>
                <a:chExt cx="37776" cy="32357"/>
              </a:xfrm>
            </p:grpSpPr>
            <p:sp>
              <p:nvSpPr>
                <p:cNvPr id="5490" name="Google Shape;5490;p136"/>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136"/>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2" name="Google Shape;5492;p136"/>
              <p:cNvGrpSpPr/>
              <p:nvPr/>
            </p:nvGrpSpPr>
            <p:grpSpPr>
              <a:xfrm>
                <a:off x="4023919" y="3766409"/>
                <a:ext cx="37783" cy="32357"/>
                <a:chOff x="4023919" y="3766409"/>
                <a:chExt cx="37783" cy="32357"/>
              </a:xfrm>
            </p:grpSpPr>
            <p:sp>
              <p:nvSpPr>
                <p:cNvPr id="5493" name="Google Shape;5493;p136"/>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136"/>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5" name="Google Shape;5495;p136"/>
              <p:cNvGrpSpPr/>
              <p:nvPr/>
            </p:nvGrpSpPr>
            <p:grpSpPr>
              <a:xfrm>
                <a:off x="3973882" y="3779449"/>
                <a:ext cx="37776" cy="32357"/>
                <a:chOff x="3973882" y="3779449"/>
                <a:chExt cx="37776" cy="32357"/>
              </a:xfrm>
            </p:grpSpPr>
            <p:sp>
              <p:nvSpPr>
                <p:cNvPr id="5496" name="Google Shape;5496;p136"/>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136"/>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8" name="Google Shape;5498;p136"/>
              <p:cNvGrpSpPr/>
              <p:nvPr/>
            </p:nvGrpSpPr>
            <p:grpSpPr>
              <a:xfrm>
                <a:off x="4073398" y="3838028"/>
                <a:ext cx="37776" cy="32380"/>
                <a:chOff x="4073398" y="3838028"/>
                <a:chExt cx="37776" cy="32380"/>
              </a:xfrm>
            </p:grpSpPr>
            <p:sp>
              <p:nvSpPr>
                <p:cNvPr id="5499" name="Google Shape;5499;p136"/>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136"/>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1" name="Google Shape;5501;p136"/>
              <p:cNvGrpSpPr/>
              <p:nvPr/>
            </p:nvGrpSpPr>
            <p:grpSpPr>
              <a:xfrm>
                <a:off x="4342672" y="4144496"/>
                <a:ext cx="37752" cy="32364"/>
                <a:chOff x="4342672" y="4144496"/>
                <a:chExt cx="37752" cy="32364"/>
              </a:xfrm>
            </p:grpSpPr>
            <p:sp>
              <p:nvSpPr>
                <p:cNvPr id="5502" name="Google Shape;5502;p136"/>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136"/>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4" name="Google Shape;5504;p136"/>
              <p:cNvGrpSpPr/>
              <p:nvPr/>
            </p:nvGrpSpPr>
            <p:grpSpPr>
              <a:xfrm>
                <a:off x="4406386" y="4056872"/>
                <a:ext cx="37783" cy="32364"/>
                <a:chOff x="4406386" y="4056872"/>
                <a:chExt cx="37783" cy="32364"/>
              </a:xfrm>
            </p:grpSpPr>
            <p:sp>
              <p:nvSpPr>
                <p:cNvPr id="5505" name="Google Shape;5505;p136"/>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136"/>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7" name="Google Shape;5507;p136"/>
              <p:cNvGrpSpPr/>
              <p:nvPr/>
            </p:nvGrpSpPr>
            <p:grpSpPr>
              <a:xfrm>
                <a:off x="4284416" y="4245254"/>
                <a:ext cx="37783" cy="32357"/>
                <a:chOff x="4284416" y="4245254"/>
                <a:chExt cx="37783" cy="32357"/>
              </a:xfrm>
            </p:grpSpPr>
            <p:sp>
              <p:nvSpPr>
                <p:cNvPr id="5508" name="Google Shape;5508;p136"/>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136"/>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0" name="Google Shape;5510;p136"/>
              <p:cNvGrpSpPr/>
              <p:nvPr/>
            </p:nvGrpSpPr>
            <p:grpSpPr>
              <a:xfrm>
                <a:off x="4219057" y="4331258"/>
                <a:ext cx="37776" cy="32364"/>
                <a:chOff x="4219057" y="4331258"/>
                <a:chExt cx="37776" cy="32364"/>
              </a:xfrm>
            </p:grpSpPr>
            <p:sp>
              <p:nvSpPr>
                <p:cNvPr id="5511" name="Google Shape;5511;p136"/>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136"/>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3" name="Google Shape;5513;p136"/>
              <p:cNvGrpSpPr/>
              <p:nvPr/>
            </p:nvGrpSpPr>
            <p:grpSpPr>
              <a:xfrm>
                <a:off x="4204122" y="4141688"/>
                <a:ext cx="33497" cy="28699"/>
                <a:chOff x="4204122" y="4141688"/>
                <a:chExt cx="33497" cy="28699"/>
              </a:xfrm>
            </p:grpSpPr>
            <p:sp>
              <p:nvSpPr>
                <p:cNvPr id="5514" name="Google Shape;5514;p136"/>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136"/>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6" name="Google Shape;5516;p136"/>
              <p:cNvGrpSpPr/>
              <p:nvPr/>
            </p:nvGrpSpPr>
            <p:grpSpPr>
              <a:xfrm>
                <a:off x="4301546" y="4003869"/>
                <a:ext cx="38916" cy="33324"/>
                <a:chOff x="4301546" y="4003869"/>
                <a:chExt cx="38916" cy="33324"/>
              </a:xfrm>
            </p:grpSpPr>
            <p:sp>
              <p:nvSpPr>
                <p:cNvPr id="5517" name="Google Shape;5517;p136"/>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136"/>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9" name="Google Shape;5519;p136"/>
              <p:cNvGrpSpPr/>
              <p:nvPr/>
            </p:nvGrpSpPr>
            <p:grpSpPr>
              <a:xfrm>
                <a:off x="4210681" y="3924669"/>
                <a:ext cx="36549" cy="31366"/>
                <a:chOff x="4210681" y="3924669"/>
                <a:chExt cx="36549" cy="31366"/>
              </a:xfrm>
            </p:grpSpPr>
            <p:sp>
              <p:nvSpPr>
                <p:cNvPr id="5520" name="Google Shape;5520;p136"/>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136"/>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2" name="Google Shape;5522;p136"/>
              <p:cNvGrpSpPr/>
              <p:nvPr/>
            </p:nvGrpSpPr>
            <p:grpSpPr>
              <a:xfrm>
                <a:off x="3987771" y="3628874"/>
                <a:ext cx="31499" cy="26993"/>
                <a:chOff x="3987771" y="3628874"/>
                <a:chExt cx="31499" cy="26993"/>
              </a:xfrm>
            </p:grpSpPr>
            <p:sp>
              <p:nvSpPr>
                <p:cNvPr id="5523" name="Google Shape;5523;p136"/>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136"/>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5" name="Google Shape;5525;p136"/>
              <p:cNvGrpSpPr/>
              <p:nvPr/>
            </p:nvGrpSpPr>
            <p:grpSpPr>
              <a:xfrm>
                <a:off x="4087382" y="3775674"/>
                <a:ext cx="31405" cy="26898"/>
                <a:chOff x="4087382" y="3775674"/>
                <a:chExt cx="31405" cy="26898"/>
              </a:xfrm>
            </p:grpSpPr>
            <p:sp>
              <p:nvSpPr>
                <p:cNvPr id="5526" name="Google Shape;5526;p136"/>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136"/>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8" name="Google Shape;5528;p136"/>
              <p:cNvGrpSpPr/>
              <p:nvPr/>
            </p:nvGrpSpPr>
            <p:grpSpPr>
              <a:xfrm>
                <a:off x="4118873" y="3856637"/>
                <a:ext cx="31405" cy="26906"/>
                <a:chOff x="4118873" y="3856637"/>
                <a:chExt cx="31405" cy="26906"/>
              </a:xfrm>
            </p:grpSpPr>
            <p:sp>
              <p:nvSpPr>
                <p:cNvPr id="5529" name="Google Shape;5529;p136"/>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136"/>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136"/>
              <p:cNvGrpSpPr/>
              <p:nvPr/>
            </p:nvGrpSpPr>
            <p:grpSpPr>
              <a:xfrm>
                <a:off x="4168541" y="3639523"/>
                <a:ext cx="31499" cy="26906"/>
                <a:chOff x="4168541" y="3639523"/>
                <a:chExt cx="31499" cy="26906"/>
              </a:xfrm>
            </p:grpSpPr>
            <p:sp>
              <p:nvSpPr>
                <p:cNvPr id="5532" name="Google Shape;5532;p136"/>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36"/>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4" name="Google Shape;5534;p136"/>
              <p:cNvGrpSpPr/>
              <p:nvPr/>
            </p:nvGrpSpPr>
            <p:grpSpPr>
              <a:xfrm>
                <a:off x="3965789" y="3393545"/>
                <a:ext cx="31405" cy="26945"/>
                <a:chOff x="3965789" y="3393545"/>
                <a:chExt cx="31405" cy="26945"/>
              </a:xfrm>
            </p:grpSpPr>
            <p:sp>
              <p:nvSpPr>
                <p:cNvPr id="5535" name="Google Shape;5535;p136"/>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36"/>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136"/>
              <p:cNvGrpSpPr/>
              <p:nvPr/>
            </p:nvGrpSpPr>
            <p:grpSpPr>
              <a:xfrm>
                <a:off x="3925166" y="3491008"/>
                <a:ext cx="31405" cy="27001"/>
                <a:chOff x="3925166" y="3491008"/>
                <a:chExt cx="31405" cy="27001"/>
              </a:xfrm>
            </p:grpSpPr>
            <p:sp>
              <p:nvSpPr>
                <p:cNvPr id="5538" name="Google Shape;5538;p136"/>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136"/>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0" name="Google Shape;5540;p136"/>
              <p:cNvGrpSpPr/>
              <p:nvPr/>
            </p:nvGrpSpPr>
            <p:grpSpPr>
              <a:xfrm>
                <a:off x="3682845" y="3340976"/>
                <a:ext cx="31397" cy="26898"/>
                <a:chOff x="3682845" y="3340976"/>
                <a:chExt cx="31397" cy="26898"/>
              </a:xfrm>
            </p:grpSpPr>
            <p:sp>
              <p:nvSpPr>
                <p:cNvPr id="5541" name="Google Shape;5541;p136"/>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136"/>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3" name="Google Shape;5543;p136"/>
              <p:cNvGrpSpPr/>
              <p:nvPr/>
            </p:nvGrpSpPr>
            <p:grpSpPr>
              <a:xfrm>
                <a:off x="3795393" y="3353725"/>
                <a:ext cx="31499" cy="26993"/>
                <a:chOff x="3795393" y="3353725"/>
                <a:chExt cx="31499" cy="26993"/>
              </a:xfrm>
            </p:grpSpPr>
            <p:sp>
              <p:nvSpPr>
                <p:cNvPr id="5544" name="Google Shape;5544;p136"/>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36"/>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136"/>
              <p:cNvGrpSpPr/>
              <p:nvPr/>
            </p:nvGrpSpPr>
            <p:grpSpPr>
              <a:xfrm>
                <a:off x="4176909" y="4363221"/>
                <a:ext cx="38924" cy="33316"/>
                <a:chOff x="4176909" y="4363221"/>
                <a:chExt cx="38924" cy="33316"/>
              </a:xfrm>
            </p:grpSpPr>
            <p:sp>
              <p:nvSpPr>
                <p:cNvPr id="5547" name="Google Shape;5547;p136"/>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36"/>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9" name="Google Shape;5549;p136"/>
              <p:cNvGrpSpPr/>
              <p:nvPr/>
            </p:nvGrpSpPr>
            <p:grpSpPr>
              <a:xfrm>
                <a:off x="4226191" y="4007660"/>
                <a:ext cx="33560" cy="28770"/>
                <a:chOff x="4226191" y="4007660"/>
                <a:chExt cx="33560" cy="28770"/>
              </a:xfrm>
            </p:grpSpPr>
            <p:sp>
              <p:nvSpPr>
                <p:cNvPr id="5550" name="Google Shape;5550;p136"/>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136"/>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136"/>
              <p:cNvGrpSpPr/>
              <p:nvPr/>
            </p:nvGrpSpPr>
            <p:grpSpPr>
              <a:xfrm>
                <a:off x="3597785" y="3377045"/>
                <a:ext cx="33591" cy="28699"/>
                <a:chOff x="3597785" y="3377045"/>
                <a:chExt cx="33591" cy="28699"/>
              </a:xfrm>
            </p:grpSpPr>
            <p:sp>
              <p:nvSpPr>
                <p:cNvPr id="5553" name="Google Shape;5553;p136"/>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136"/>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136"/>
              <p:cNvGrpSpPr/>
              <p:nvPr/>
            </p:nvGrpSpPr>
            <p:grpSpPr>
              <a:xfrm>
                <a:off x="3887870" y="3669796"/>
                <a:ext cx="33591" cy="28692"/>
                <a:chOff x="3887870" y="3669796"/>
                <a:chExt cx="33591" cy="28692"/>
              </a:xfrm>
            </p:grpSpPr>
            <p:sp>
              <p:nvSpPr>
                <p:cNvPr id="5556" name="Google Shape;5556;p136"/>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136"/>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136"/>
              <p:cNvGrpSpPr/>
              <p:nvPr/>
            </p:nvGrpSpPr>
            <p:grpSpPr>
              <a:xfrm>
                <a:off x="3818320" y="3481625"/>
                <a:ext cx="33497" cy="28770"/>
                <a:chOff x="3818320" y="3481625"/>
                <a:chExt cx="33497" cy="28770"/>
              </a:xfrm>
            </p:grpSpPr>
            <p:sp>
              <p:nvSpPr>
                <p:cNvPr id="5559" name="Google Shape;5559;p136"/>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36"/>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1" name="Google Shape;5561;p136"/>
              <p:cNvGrpSpPr/>
              <p:nvPr/>
            </p:nvGrpSpPr>
            <p:grpSpPr>
              <a:xfrm>
                <a:off x="4278139" y="4120948"/>
                <a:ext cx="37492" cy="32129"/>
                <a:chOff x="4278139" y="4120948"/>
                <a:chExt cx="37492" cy="32129"/>
              </a:xfrm>
            </p:grpSpPr>
            <p:sp>
              <p:nvSpPr>
                <p:cNvPr id="5562" name="Google Shape;5562;p136"/>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36"/>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4" name="Google Shape;5564;p136"/>
              <p:cNvGrpSpPr/>
              <p:nvPr/>
            </p:nvGrpSpPr>
            <p:grpSpPr>
              <a:xfrm>
                <a:off x="4419898" y="3977388"/>
                <a:ext cx="33497" cy="28692"/>
                <a:chOff x="4419898" y="3977388"/>
                <a:chExt cx="33497" cy="28692"/>
              </a:xfrm>
            </p:grpSpPr>
            <p:sp>
              <p:nvSpPr>
                <p:cNvPr id="5565" name="Google Shape;5565;p136"/>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136"/>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7" name="Google Shape;5567;p136"/>
              <p:cNvGrpSpPr/>
              <p:nvPr/>
            </p:nvGrpSpPr>
            <p:grpSpPr>
              <a:xfrm>
                <a:off x="4158930" y="4034684"/>
                <a:ext cx="33497" cy="28762"/>
                <a:chOff x="4158930" y="4034684"/>
                <a:chExt cx="33497" cy="28762"/>
              </a:xfrm>
            </p:grpSpPr>
            <p:sp>
              <p:nvSpPr>
                <p:cNvPr id="5568" name="Google Shape;5568;p136"/>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36"/>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136"/>
              <p:cNvGrpSpPr/>
              <p:nvPr/>
            </p:nvGrpSpPr>
            <p:grpSpPr>
              <a:xfrm>
                <a:off x="4134949" y="3957049"/>
                <a:ext cx="33497" cy="28770"/>
                <a:chOff x="4134949" y="3957049"/>
                <a:chExt cx="33497" cy="28770"/>
              </a:xfrm>
            </p:grpSpPr>
            <p:sp>
              <p:nvSpPr>
                <p:cNvPr id="5571" name="Google Shape;5571;p136"/>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136"/>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136"/>
              <p:cNvGrpSpPr/>
              <p:nvPr/>
            </p:nvGrpSpPr>
            <p:grpSpPr>
              <a:xfrm>
                <a:off x="4193653" y="4184403"/>
                <a:ext cx="43580" cy="37264"/>
                <a:chOff x="4193653" y="4184403"/>
                <a:chExt cx="43580" cy="37264"/>
              </a:xfrm>
            </p:grpSpPr>
            <p:sp>
              <p:nvSpPr>
                <p:cNvPr id="5574" name="Google Shape;5574;p136"/>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136"/>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136"/>
              <p:cNvGrpSpPr/>
              <p:nvPr/>
            </p:nvGrpSpPr>
            <p:grpSpPr>
              <a:xfrm>
                <a:off x="4343600" y="3943844"/>
                <a:ext cx="43580" cy="37312"/>
                <a:chOff x="4343600" y="3943844"/>
                <a:chExt cx="43580" cy="37312"/>
              </a:xfrm>
            </p:grpSpPr>
            <p:sp>
              <p:nvSpPr>
                <p:cNvPr id="5577" name="Google Shape;5577;p136"/>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36"/>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136"/>
              <p:cNvGrpSpPr/>
              <p:nvPr/>
            </p:nvGrpSpPr>
            <p:grpSpPr>
              <a:xfrm>
                <a:off x="4172339" y="3381693"/>
                <a:ext cx="31499" cy="27001"/>
                <a:chOff x="4172339" y="3381693"/>
                <a:chExt cx="31499" cy="27001"/>
              </a:xfrm>
            </p:grpSpPr>
            <p:sp>
              <p:nvSpPr>
                <p:cNvPr id="5580" name="Google Shape;5580;p136"/>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136"/>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5" name="Shape 5585"/>
        <p:cNvGrpSpPr/>
        <p:nvPr/>
      </p:nvGrpSpPr>
      <p:grpSpPr>
        <a:xfrm>
          <a:off x="0" y="0"/>
          <a:ext cx="0" cy="0"/>
          <a:chOff x="0" y="0"/>
          <a:chExt cx="0" cy="0"/>
        </a:xfrm>
      </p:grpSpPr>
      <p:grpSp>
        <p:nvGrpSpPr>
          <p:cNvPr id="5586" name="Google Shape;5586;p137"/>
          <p:cNvGrpSpPr/>
          <p:nvPr/>
        </p:nvGrpSpPr>
        <p:grpSpPr>
          <a:xfrm>
            <a:off x="684085" y="1838358"/>
            <a:ext cx="3039743" cy="249883"/>
            <a:chOff x="106648" y="895722"/>
            <a:chExt cx="4481413" cy="374300"/>
          </a:xfrm>
        </p:grpSpPr>
        <p:grpSp>
          <p:nvGrpSpPr>
            <p:cNvPr id="5587" name="Google Shape;5587;p137"/>
            <p:cNvGrpSpPr/>
            <p:nvPr/>
          </p:nvGrpSpPr>
          <p:grpSpPr>
            <a:xfrm>
              <a:off x="2233276" y="895722"/>
              <a:ext cx="1082667" cy="223591"/>
              <a:chOff x="4808316" y="2800065"/>
              <a:chExt cx="1999386" cy="412910"/>
            </a:xfrm>
          </p:grpSpPr>
          <p:sp>
            <p:nvSpPr>
              <p:cNvPr id="5588" name="Google Shape;5588;p137"/>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9" name="Google Shape;5589;p137"/>
              <p:cNvGrpSpPr/>
              <p:nvPr/>
            </p:nvGrpSpPr>
            <p:grpSpPr>
              <a:xfrm>
                <a:off x="4808316" y="2800065"/>
                <a:ext cx="92400" cy="411825"/>
                <a:chOff x="845575" y="2563700"/>
                <a:chExt cx="92400" cy="411825"/>
              </a:xfrm>
            </p:grpSpPr>
            <p:cxnSp>
              <p:nvCxnSpPr>
                <p:cNvPr id="5590" name="Google Shape;5590;p13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591" name="Google Shape;5591;p13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2" name="Google Shape;5592;p137"/>
            <p:cNvGrpSpPr/>
            <p:nvPr/>
          </p:nvGrpSpPr>
          <p:grpSpPr>
            <a:xfrm>
              <a:off x="106648" y="895722"/>
              <a:ext cx="1088401" cy="223591"/>
              <a:chOff x="881025" y="2800065"/>
              <a:chExt cx="2009975" cy="412910"/>
            </a:xfrm>
          </p:grpSpPr>
          <p:sp>
            <p:nvSpPr>
              <p:cNvPr id="5593" name="Google Shape;5593;p137"/>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4" name="Google Shape;5594;p137"/>
              <p:cNvGrpSpPr/>
              <p:nvPr/>
            </p:nvGrpSpPr>
            <p:grpSpPr>
              <a:xfrm>
                <a:off x="881025" y="2800065"/>
                <a:ext cx="92400" cy="411825"/>
                <a:chOff x="845575" y="2563700"/>
                <a:chExt cx="92400" cy="411825"/>
              </a:xfrm>
            </p:grpSpPr>
            <p:cxnSp>
              <p:nvCxnSpPr>
                <p:cNvPr id="5595" name="Google Shape;5595;p13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596" name="Google Shape;5596;p13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7" name="Google Shape;5597;p137"/>
            <p:cNvGrpSpPr/>
            <p:nvPr/>
          </p:nvGrpSpPr>
          <p:grpSpPr>
            <a:xfrm>
              <a:off x="1172346" y="1047018"/>
              <a:ext cx="1083151" cy="223003"/>
              <a:chOff x="2849073" y="3079467"/>
              <a:chExt cx="2000279" cy="411825"/>
            </a:xfrm>
          </p:grpSpPr>
          <p:sp>
            <p:nvSpPr>
              <p:cNvPr id="5598" name="Google Shape;5598;p137"/>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9" name="Google Shape;5599;p137"/>
              <p:cNvGrpSpPr/>
              <p:nvPr/>
            </p:nvGrpSpPr>
            <p:grpSpPr>
              <a:xfrm rot="10800000">
                <a:off x="2849073" y="3079467"/>
                <a:ext cx="92400" cy="411825"/>
                <a:chOff x="2070100" y="2563700"/>
                <a:chExt cx="92400" cy="411825"/>
              </a:xfrm>
            </p:grpSpPr>
            <p:cxnSp>
              <p:nvCxnSpPr>
                <p:cNvPr id="5600" name="Google Shape;5600;p13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601" name="Google Shape;5601;p13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02" name="Google Shape;5602;p137"/>
            <p:cNvGrpSpPr/>
            <p:nvPr/>
          </p:nvGrpSpPr>
          <p:grpSpPr>
            <a:xfrm>
              <a:off x="3290132" y="1047018"/>
              <a:ext cx="1297929" cy="223003"/>
              <a:chOff x="6760035" y="3079467"/>
              <a:chExt cx="2396914" cy="411825"/>
            </a:xfrm>
          </p:grpSpPr>
          <p:sp>
            <p:nvSpPr>
              <p:cNvPr id="5603" name="Google Shape;5603;p137"/>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4" name="Google Shape;5604;p137"/>
              <p:cNvGrpSpPr/>
              <p:nvPr/>
            </p:nvGrpSpPr>
            <p:grpSpPr>
              <a:xfrm rot="10800000">
                <a:off x="6760035" y="3079467"/>
                <a:ext cx="92400" cy="411825"/>
                <a:chOff x="2070100" y="2563700"/>
                <a:chExt cx="92400" cy="411825"/>
              </a:xfrm>
            </p:grpSpPr>
            <p:cxnSp>
              <p:nvCxnSpPr>
                <p:cNvPr id="5605" name="Google Shape;5605;p13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606" name="Google Shape;5606;p13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07" name="Google Shape;5607;p137"/>
          <p:cNvGrpSpPr/>
          <p:nvPr/>
        </p:nvGrpSpPr>
        <p:grpSpPr>
          <a:xfrm>
            <a:off x="2402330" y="4746427"/>
            <a:ext cx="1317017" cy="968860"/>
            <a:chOff x="2183288" y="3555572"/>
            <a:chExt cx="1136241" cy="835873"/>
          </a:xfrm>
        </p:grpSpPr>
        <p:sp>
          <p:nvSpPr>
            <p:cNvPr id="5608" name="Google Shape;5608;p137"/>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9" name="Google Shape;5609;p137"/>
            <p:cNvGrpSpPr/>
            <p:nvPr/>
          </p:nvGrpSpPr>
          <p:grpSpPr>
            <a:xfrm>
              <a:off x="2205895" y="3637269"/>
              <a:ext cx="1089848" cy="724993"/>
              <a:chOff x="2205895" y="3637269"/>
              <a:chExt cx="1089848" cy="724993"/>
            </a:xfrm>
          </p:grpSpPr>
          <p:sp>
            <p:nvSpPr>
              <p:cNvPr id="5610" name="Google Shape;5610;p137"/>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137"/>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137"/>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37"/>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37"/>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37"/>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6" name="Google Shape;5616;p137"/>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17" name="Google Shape;5617;p137"/>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618" name="Google Shape;5618;p137"/>
            <p:cNvGrpSpPr/>
            <p:nvPr/>
          </p:nvGrpSpPr>
          <p:grpSpPr>
            <a:xfrm>
              <a:off x="3173850" y="3779426"/>
              <a:ext cx="145679" cy="70048"/>
              <a:chOff x="3173850" y="3779426"/>
              <a:chExt cx="145679" cy="70048"/>
            </a:xfrm>
          </p:grpSpPr>
          <p:cxnSp>
            <p:nvCxnSpPr>
              <p:cNvPr id="5619" name="Google Shape;5619;p137"/>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620" name="Google Shape;5620;p137"/>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1" name="Google Shape;5621;p137"/>
            <p:cNvGrpSpPr/>
            <p:nvPr/>
          </p:nvGrpSpPr>
          <p:grpSpPr>
            <a:xfrm>
              <a:off x="2183288" y="4139483"/>
              <a:ext cx="145133" cy="70048"/>
              <a:chOff x="2183288" y="4139483"/>
              <a:chExt cx="145133" cy="70048"/>
            </a:xfrm>
          </p:grpSpPr>
          <p:cxnSp>
            <p:nvCxnSpPr>
              <p:cNvPr id="5622" name="Google Shape;5622;p137"/>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623" name="Google Shape;5623;p137"/>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4" name="Google Shape;5624;p137"/>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25" name="Google Shape;5625;p137"/>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626" name="Google Shape;5626;p137"/>
            <p:cNvGrpSpPr/>
            <p:nvPr/>
          </p:nvGrpSpPr>
          <p:grpSpPr>
            <a:xfrm>
              <a:off x="2943836" y="4268886"/>
              <a:ext cx="60717" cy="122559"/>
              <a:chOff x="2943836" y="4268886"/>
              <a:chExt cx="60717" cy="122559"/>
            </a:xfrm>
          </p:grpSpPr>
          <p:sp>
            <p:nvSpPr>
              <p:cNvPr id="5627" name="Google Shape;5627;p137"/>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28" name="Google Shape;5628;p137"/>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629" name="Google Shape;5629;p137"/>
          <p:cNvGrpSpPr/>
          <p:nvPr/>
        </p:nvGrpSpPr>
        <p:grpSpPr>
          <a:xfrm>
            <a:off x="3932632" y="2226674"/>
            <a:ext cx="2030913" cy="918891"/>
            <a:chOff x="3530532" y="1496185"/>
            <a:chExt cx="1562000" cy="706730"/>
          </a:xfrm>
        </p:grpSpPr>
        <p:cxnSp>
          <p:nvCxnSpPr>
            <p:cNvPr id="5630" name="Google Shape;5630;p137"/>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631" name="Google Shape;5631;p137"/>
            <p:cNvGrpSpPr/>
            <p:nvPr/>
          </p:nvGrpSpPr>
          <p:grpSpPr>
            <a:xfrm>
              <a:off x="3530532" y="1496185"/>
              <a:ext cx="323430" cy="463587"/>
              <a:chOff x="3530532" y="1496185"/>
              <a:chExt cx="323430" cy="463587"/>
            </a:xfrm>
          </p:grpSpPr>
          <p:grpSp>
            <p:nvGrpSpPr>
              <p:cNvPr id="5632" name="Google Shape;5632;p137"/>
              <p:cNvGrpSpPr/>
              <p:nvPr/>
            </p:nvGrpSpPr>
            <p:grpSpPr>
              <a:xfrm>
                <a:off x="3567462" y="1496185"/>
                <a:ext cx="286500" cy="361376"/>
                <a:chOff x="3567462" y="1496185"/>
                <a:chExt cx="286500" cy="361376"/>
              </a:xfrm>
            </p:grpSpPr>
            <p:cxnSp>
              <p:nvCxnSpPr>
                <p:cNvPr id="5633" name="Google Shape;5633;p137"/>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634" name="Google Shape;5634;p137"/>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5" name="Google Shape;5635;p137"/>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6" name="Google Shape;5636;p137"/>
            <p:cNvGrpSpPr/>
            <p:nvPr/>
          </p:nvGrpSpPr>
          <p:grpSpPr>
            <a:xfrm>
              <a:off x="3891569" y="1779209"/>
              <a:ext cx="323945" cy="423706"/>
              <a:chOff x="3891569" y="1779209"/>
              <a:chExt cx="323945" cy="423706"/>
            </a:xfrm>
          </p:grpSpPr>
          <p:grpSp>
            <p:nvGrpSpPr>
              <p:cNvPr id="5637" name="Google Shape;5637;p137"/>
              <p:cNvGrpSpPr/>
              <p:nvPr/>
            </p:nvGrpSpPr>
            <p:grpSpPr>
              <a:xfrm>
                <a:off x="3929014" y="1881638"/>
                <a:ext cx="286500" cy="321278"/>
                <a:chOff x="3929014" y="1881638"/>
                <a:chExt cx="286500" cy="321278"/>
              </a:xfrm>
            </p:grpSpPr>
            <p:cxnSp>
              <p:nvCxnSpPr>
                <p:cNvPr id="5638" name="Google Shape;5638;p137"/>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639" name="Google Shape;5639;p137"/>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0" name="Google Shape;5640;p137"/>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1" name="Google Shape;5641;p137"/>
            <p:cNvGrpSpPr/>
            <p:nvPr/>
          </p:nvGrpSpPr>
          <p:grpSpPr>
            <a:xfrm>
              <a:off x="4252606" y="1496185"/>
              <a:ext cx="324721" cy="463587"/>
              <a:chOff x="4252606" y="1496185"/>
              <a:chExt cx="324721" cy="463587"/>
            </a:xfrm>
          </p:grpSpPr>
          <p:grpSp>
            <p:nvGrpSpPr>
              <p:cNvPr id="5642" name="Google Shape;5642;p137"/>
              <p:cNvGrpSpPr/>
              <p:nvPr/>
            </p:nvGrpSpPr>
            <p:grpSpPr>
              <a:xfrm>
                <a:off x="4290828" y="1496185"/>
                <a:ext cx="286500" cy="361376"/>
                <a:chOff x="4290828" y="1496185"/>
                <a:chExt cx="286500" cy="361376"/>
              </a:xfrm>
            </p:grpSpPr>
            <p:cxnSp>
              <p:nvCxnSpPr>
                <p:cNvPr id="5643" name="Google Shape;5643;p137"/>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644" name="Google Shape;5644;p137"/>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5" name="Google Shape;5645;p137"/>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137"/>
            <p:cNvGrpSpPr/>
            <p:nvPr/>
          </p:nvGrpSpPr>
          <p:grpSpPr>
            <a:xfrm>
              <a:off x="4613643" y="1763716"/>
              <a:ext cx="325308" cy="439200"/>
              <a:chOff x="4613643" y="1763716"/>
              <a:chExt cx="325308" cy="439200"/>
            </a:xfrm>
          </p:grpSpPr>
          <p:grpSp>
            <p:nvGrpSpPr>
              <p:cNvPr id="5647" name="Google Shape;5647;p137"/>
              <p:cNvGrpSpPr/>
              <p:nvPr/>
            </p:nvGrpSpPr>
            <p:grpSpPr>
              <a:xfrm>
                <a:off x="4652451" y="1879538"/>
                <a:ext cx="286500" cy="323378"/>
                <a:chOff x="4652451" y="1879538"/>
                <a:chExt cx="286500" cy="323378"/>
              </a:xfrm>
            </p:grpSpPr>
            <p:cxnSp>
              <p:nvCxnSpPr>
                <p:cNvPr id="5648" name="Google Shape;5648;p137"/>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649" name="Google Shape;5649;p137"/>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0" name="Google Shape;5650;p137"/>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1" name="Google Shape;5651;p137"/>
          <p:cNvGrpSpPr/>
          <p:nvPr/>
        </p:nvGrpSpPr>
        <p:grpSpPr>
          <a:xfrm>
            <a:off x="3947639" y="3261565"/>
            <a:ext cx="2002479" cy="474530"/>
            <a:chOff x="3512551" y="2358270"/>
            <a:chExt cx="1597383" cy="378533"/>
          </a:xfrm>
        </p:grpSpPr>
        <p:cxnSp>
          <p:nvCxnSpPr>
            <p:cNvPr id="5652" name="Google Shape;5652;p137"/>
            <p:cNvCxnSpPr>
              <a:stCxn id="5653" idx="6"/>
              <a:endCxn id="5654"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655" name="Google Shape;5655;p137"/>
            <p:cNvGrpSpPr/>
            <p:nvPr/>
          </p:nvGrpSpPr>
          <p:grpSpPr>
            <a:xfrm>
              <a:off x="3512551" y="2358270"/>
              <a:ext cx="225647" cy="307714"/>
              <a:chOff x="2182679" y="2004714"/>
              <a:chExt cx="792300" cy="1080458"/>
            </a:xfrm>
          </p:grpSpPr>
          <p:cxnSp>
            <p:nvCxnSpPr>
              <p:cNvPr id="5656" name="Google Shape;5656;p137"/>
              <p:cNvCxnSpPr>
                <a:stCxn id="5657"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653" name="Google Shape;5653;p137"/>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137"/>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137"/>
            <p:cNvGrpSpPr/>
            <p:nvPr/>
          </p:nvGrpSpPr>
          <p:grpSpPr>
            <a:xfrm>
              <a:off x="3969644" y="2440153"/>
              <a:ext cx="225853" cy="296651"/>
              <a:chOff x="3775710" y="1729289"/>
              <a:chExt cx="136500" cy="179289"/>
            </a:xfrm>
          </p:grpSpPr>
          <p:cxnSp>
            <p:nvCxnSpPr>
              <p:cNvPr id="5659" name="Google Shape;5659;p137"/>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660" name="Google Shape;5660;p137"/>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137"/>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137"/>
            <p:cNvGrpSpPr/>
            <p:nvPr/>
          </p:nvGrpSpPr>
          <p:grpSpPr>
            <a:xfrm>
              <a:off x="4427051" y="2358270"/>
              <a:ext cx="225647" cy="307714"/>
              <a:chOff x="5393704" y="2004714"/>
              <a:chExt cx="792300" cy="1080458"/>
            </a:xfrm>
          </p:grpSpPr>
          <p:cxnSp>
            <p:nvCxnSpPr>
              <p:cNvPr id="5663" name="Google Shape;5663;p137"/>
              <p:cNvCxnSpPr>
                <a:stCxn id="5664"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665" name="Google Shape;5665;p137"/>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137"/>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6" name="Google Shape;5666;p137"/>
            <p:cNvGrpSpPr/>
            <p:nvPr/>
          </p:nvGrpSpPr>
          <p:grpSpPr>
            <a:xfrm>
              <a:off x="4884287" y="2440252"/>
              <a:ext cx="225647" cy="296532"/>
              <a:chOff x="6999166" y="2292572"/>
              <a:chExt cx="792300" cy="1041192"/>
            </a:xfrm>
          </p:grpSpPr>
          <p:cxnSp>
            <p:nvCxnSpPr>
              <p:cNvPr id="5667" name="Google Shape;5667;p137"/>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654" name="Google Shape;5654;p137"/>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137"/>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69" name="Google Shape;5669;p137"/>
          <p:cNvGrpSpPr/>
          <p:nvPr/>
        </p:nvGrpSpPr>
        <p:grpSpPr>
          <a:xfrm>
            <a:off x="8093068" y="1851201"/>
            <a:ext cx="1917416" cy="888278"/>
            <a:chOff x="634175" y="2986275"/>
            <a:chExt cx="3147949" cy="1458344"/>
          </a:xfrm>
        </p:grpSpPr>
        <p:cxnSp>
          <p:nvCxnSpPr>
            <p:cNvPr id="5670" name="Google Shape;5670;p137"/>
            <p:cNvCxnSpPr>
              <a:stCxn id="5671" idx="4"/>
              <a:endCxn id="5672"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673" name="Google Shape;5673;p137"/>
            <p:cNvCxnSpPr>
              <a:stCxn id="5672" idx="0"/>
              <a:endCxn id="5674"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675" name="Google Shape;5675;p137"/>
            <p:cNvCxnSpPr>
              <a:stCxn id="5674" idx="4"/>
              <a:endCxn id="5676"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677" name="Google Shape;5677;p137"/>
            <p:cNvCxnSpPr>
              <a:stCxn id="5676" idx="0"/>
              <a:endCxn id="5678"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678" name="Google Shape;5678;p137"/>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674" name="Google Shape;5674;p137"/>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671" name="Google Shape;5671;p137"/>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676" name="Google Shape;5676;p137"/>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672" name="Google Shape;5672;p137"/>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679" name="Google Shape;5679;p137"/>
          <p:cNvGrpSpPr/>
          <p:nvPr/>
        </p:nvGrpSpPr>
        <p:grpSpPr>
          <a:xfrm>
            <a:off x="3933338" y="3904229"/>
            <a:ext cx="2030120" cy="380147"/>
            <a:chOff x="998425" y="1182125"/>
            <a:chExt cx="1065400" cy="199500"/>
          </a:xfrm>
        </p:grpSpPr>
        <p:sp>
          <p:nvSpPr>
            <p:cNvPr id="5680" name="Google Shape;5680;p13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3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3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13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13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137"/>
          <p:cNvGrpSpPr/>
          <p:nvPr/>
        </p:nvGrpSpPr>
        <p:grpSpPr>
          <a:xfrm>
            <a:off x="3933013" y="5062562"/>
            <a:ext cx="2029926" cy="636614"/>
            <a:chOff x="5194708" y="3484366"/>
            <a:chExt cx="3148148" cy="987304"/>
          </a:xfrm>
        </p:grpSpPr>
        <p:grpSp>
          <p:nvGrpSpPr>
            <p:cNvPr id="5686" name="Google Shape;5686;p137"/>
            <p:cNvGrpSpPr/>
            <p:nvPr/>
          </p:nvGrpSpPr>
          <p:grpSpPr>
            <a:xfrm>
              <a:off x="7531521" y="3484366"/>
              <a:ext cx="811335" cy="987304"/>
              <a:chOff x="3379425" y="1617275"/>
              <a:chExt cx="1090650" cy="1327200"/>
            </a:xfrm>
          </p:grpSpPr>
          <p:sp>
            <p:nvSpPr>
              <p:cNvPr id="5687" name="Google Shape;5687;p13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3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13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0" name="Google Shape;5690;p137"/>
            <p:cNvGrpSpPr/>
            <p:nvPr/>
          </p:nvGrpSpPr>
          <p:grpSpPr>
            <a:xfrm>
              <a:off x="6752546" y="3484366"/>
              <a:ext cx="811428" cy="987304"/>
              <a:chOff x="2332275" y="1617275"/>
              <a:chExt cx="1090775" cy="1327200"/>
            </a:xfrm>
          </p:grpSpPr>
          <p:sp>
            <p:nvSpPr>
              <p:cNvPr id="5691" name="Google Shape;5691;p13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13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13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137"/>
            <p:cNvGrpSpPr/>
            <p:nvPr/>
          </p:nvGrpSpPr>
          <p:grpSpPr>
            <a:xfrm>
              <a:off x="5973664" y="3484366"/>
              <a:ext cx="811335" cy="987304"/>
              <a:chOff x="1285250" y="1617275"/>
              <a:chExt cx="1090650" cy="1327200"/>
            </a:xfrm>
          </p:grpSpPr>
          <p:sp>
            <p:nvSpPr>
              <p:cNvPr id="5695" name="Google Shape;5695;p13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3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3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137"/>
            <p:cNvGrpSpPr/>
            <p:nvPr/>
          </p:nvGrpSpPr>
          <p:grpSpPr>
            <a:xfrm>
              <a:off x="5194708" y="3484366"/>
              <a:ext cx="811409" cy="987304"/>
              <a:chOff x="238125" y="1617275"/>
              <a:chExt cx="1090750" cy="1327200"/>
            </a:xfrm>
          </p:grpSpPr>
          <p:sp>
            <p:nvSpPr>
              <p:cNvPr id="5699" name="Google Shape;5699;p13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3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13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02" name="Google Shape;5702;p137"/>
          <p:cNvGrpSpPr/>
          <p:nvPr/>
        </p:nvGrpSpPr>
        <p:grpSpPr>
          <a:xfrm>
            <a:off x="8095379" y="3421974"/>
            <a:ext cx="1913830" cy="632952"/>
            <a:chOff x="6853641" y="2534077"/>
            <a:chExt cx="1515545" cy="501229"/>
          </a:xfrm>
        </p:grpSpPr>
        <p:grpSp>
          <p:nvGrpSpPr>
            <p:cNvPr id="5703" name="Google Shape;5703;p137"/>
            <p:cNvGrpSpPr/>
            <p:nvPr/>
          </p:nvGrpSpPr>
          <p:grpSpPr>
            <a:xfrm>
              <a:off x="6853641" y="2618923"/>
              <a:ext cx="1515545" cy="324556"/>
              <a:chOff x="6853641" y="2618923"/>
              <a:chExt cx="1515545" cy="324556"/>
            </a:xfrm>
          </p:grpSpPr>
          <p:sp>
            <p:nvSpPr>
              <p:cNvPr id="5704" name="Google Shape;5704;p137"/>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37"/>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137"/>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37"/>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37"/>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9" name="Google Shape;5709;p137"/>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37"/>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137"/>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137"/>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137"/>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4" name="Google Shape;5714;p137"/>
          <p:cNvGrpSpPr/>
          <p:nvPr/>
        </p:nvGrpSpPr>
        <p:grpSpPr>
          <a:xfrm>
            <a:off x="3967934" y="4482344"/>
            <a:ext cx="1960784" cy="420097"/>
            <a:chOff x="1808063" y="4294338"/>
            <a:chExt cx="3370782" cy="721817"/>
          </a:xfrm>
        </p:grpSpPr>
        <p:sp>
          <p:nvSpPr>
            <p:cNvPr id="5715" name="Google Shape;5715;p13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13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13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13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13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13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13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13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13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13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137"/>
          <p:cNvGrpSpPr/>
          <p:nvPr/>
        </p:nvGrpSpPr>
        <p:grpSpPr>
          <a:xfrm>
            <a:off x="6180669" y="5290092"/>
            <a:ext cx="1717107" cy="424840"/>
            <a:chOff x="4234950" y="2101012"/>
            <a:chExt cx="4219974" cy="1044090"/>
          </a:xfrm>
        </p:grpSpPr>
        <p:sp>
          <p:nvSpPr>
            <p:cNvPr id="5726" name="Google Shape;5726;p137"/>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137"/>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137"/>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137"/>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137"/>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37"/>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137"/>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137"/>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37"/>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137"/>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137"/>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37"/>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137"/>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137"/>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37"/>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137"/>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137"/>
          <p:cNvGrpSpPr/>
          <p:nvPr/>
        </p:nvGrpSpPr>
        <p:grpSpPr>
          <a:xfrm>
            <a:off x="8090327" y="2854853"/>
            <a:ext cx="1922740" cy="450042"/>
            <a:chOff x="1247650" y="2075423"/>
            <a:chExt cx="6648477" cy="1557238"/>
          </a:xfrm>
        </p:grpSpPr>
        <p:sp>
          <p:nvSpPr>
            <p:cNvPr id="5743" name="Google Shape;5743;p13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13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13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13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13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13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137"/>
          <p:cNvGrpSpPr/>
          <p:nvPr/>
        </p:nvGrpSpPr>
        <p:grpSpPr>
          <a:xfrm>
            <a:off x="6189295" y="1829168"/>
            <a:ext cx="1715793" cy="1998120"/>
            <a:chOff x="1839112" y="2209163"/>
            <a:chExt cx="1918159" cy="2233784"/>
          </a:xfrm>
        </p:grpSpPr>
        <p:sp>
          <p:nvSpPr>
            <p:cNvPr id="5750" name="Google Shape;5750;p137"/>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37"/>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137"/>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53" name="Google Shape;5753;p137"/>
            <p:cNvCxnSpPr>
              <a:stCxn id="5750" idx="6"/>
              <a:endCxn id="5751"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754" name="Google Shape;5754;p137"/>
            <p:cNvCxnSpPr>
              <a:stCxn id="5751" idx="4"/>
              <a:endCxn id="5755"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756" name="Google Shape;5756;p137"/>
            <p:cNvCxnSpPr>
              <a:stCxn id="5755" idx="6"/>
              <a:endCxn id="5752"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757" name="Google Shape;5757;p137"/>
            <p:cNvCxnSpPr>
              <a:stCxn id="5752" idx="4"/>
              <a:endCxn id="5758"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755" name="Google Shape;5755;p137"/>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37"/>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137"/>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60" name="Google Shape;5760;p137"/>
            <p:cNvCxnSpPr>
              <a:endCxn id="5759"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761" name="Google Shape;5761;p137"/>
          <p:cNvGrpSpPr/>
          <p:nvPr/>
        </p:nvGrpSpPr>
        <p:grpSpPr>
          <a:xfrm>
            <a:off x="3955839" y="1850640"/>
            <a:ext cx="1984488" cy="187721"/>
            <a:chOff x="238125" y="2506075"/>
            <a:chExt cx="7115411" cy="673075"/>
          </a:xfrm>
        </p:grpSpPr>
        <p:sp>
          <p:nvSpPr>
            <p:cNvPr id="5762" name="Google Shape;5762;p13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13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13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3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13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137"/>
          <p:cNvGrpSpPr/>
          <p:nvPr/>
        </p:nvGrpSpPr>
        <p:grpSpPr>
          <a:xfrm>
            <a:off x="2187327" y="2232244"/>
            <a:ext cx="1530430" cy="951763"/>
            <a:chOff x="548861" y="389676"/>
            <a:chExt cx="3843371" cy="2390163"/>
          </a:xfrm>
        </p:grpSpPr>
        <p:cxnSp>
          <p:nvCxnSpPr>
            <p:cNvPr id="5768" name="Google Shape;5768;p137"/>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769" name="Google Shape;5769;p137"/>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770" name="Google Shape;5770;p137"/>
            <p:cNvCxnSpPr/>
            <p:nvPr/>
          </p:nvCxnSpPr>
          <p:spPr>
            <a:xfrm>
              <a:off x="2725450" y="576000"/>
              <a:ext cx="1410600" cy="2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771" name="Google Shape;5771;p137"/>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772" name="Google Shape;5772;p137"/>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773" name="Google Shape;5773;p137"/>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4" name="Google Shape;5774;p137"/>
            <p:cNvCxnSpPr/>
            <p:nvPr/>
          </p:nvCxnSpPr>
          <p:spPr>
            <a:xfrm>
              <a:off x="2725450" y="2609025"/>
              <a:ext cx="1416000" cy="21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775" name="Google Shape;5775;p137"/>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137"/>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137"/>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37"/>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137"/>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137"/>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1" name="Google Shape;5781;p137"/>
          <p:cNvGrpSpPr/>
          <p:nvPr/>
        </p:nvGrpSpPr>
        <p:grpSpPr>
          <a:xfrm>
            <a:off x="718769" y="3573477"/>
            <a:ext cx="1711929" cy="767628"/>
            <a:chOff x="1187400" y="2529299"/>
            <a:chExt cx="6769193" cy="2241903"/>
          </a:xfrm>
        </p:grpSpPr>
        <p:sp>
          <p:nvSpPr>
            <p:cNvPr id="5782" name="Google Shape;5782;p137"/>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783" name="Google Shape;5783;p137"/>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784" name="Google Shape;5784;p137"/>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785" name="Google Shape;5785;p137"/>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786" name="Google Shape;5786;p137"/>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787" name="Google Shape;5787;p137"/>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788" name="Google Shape;5788;p137"/>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789" name="Google Shape;5789;p137"/>
            <p:cNvCxnSpPr>
              <a:stCxn id="5782" idx="2"/>
              <a:endCxn id="5783" idx="0"/>
            </p:cNvCxnSpPr>
            <p:nvPr/>
          </p:nvCxnSpPr>
          <p:spPr>
            <a:xfrm flipH="1" rot="-5400000">
              <a:off x="5228543" y="2315249"/>
              <a:ext cx="457200" cy="1770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5790" name="Google Shape;5790;p137"/>
            <p:cNvCxnSpPr>
              <a:stCxn id="5784" idx="0"/>
              <a:endCxn id="5782" idx="2"/>
            </p:cNvCxnSpPr>
            <p:nvPr/>
          </p:nvCxnSpPr>
          <p:spPr>
            <a:xfrm rot="-5400000">
              <a:off x="3458247" y="2315250"/>
              <a:ext cx="457200" cy="1770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5791" name="Google Shape;5791;p137"/>
            <p:cNvCxnSpPr>
              <a:stCxn id="5784" idx="2"/>
              <a:endCxn id="5786" idx="0"/>
            </p:cNvCxnSpPr>
            <p:nvPr/>
          </p:nvCxnSpPr>
          <p:spPr>
            <a:xfrm flipH="1" rot="-5400000">
              <a:off x="2995647" y="3677550"/>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5792" name="Google Shape;5792;p137"/>
            <p:cNvCxnSpPr>
              <a:stCxn id="5785" idx="0"/>
              <a:endCxn id="5784" idx="2"/>
            </p:cNvCxnSpPr>
            <p:nvPr/>
          </p:nvCxnSpPr>
          <p:spPr>
            <a:xfrm rot="-5400000">
              <a:off x="2150400" y="3677551"/>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5793" name="Google Shape;5793;p137"/>
            <p:cNvCxnSpPr>
              <a:stCxn id="5783" idx="2"/>
              <a:endCxn id="5788" idx="0"/>
            </p:cNvCxnSpPr>
            <p:nvPr/>
          </p:nvCxnSpPr>
          <p:spPr>
            <a:xfrm flipH="1" rot="-5400000">
              <a:off x="6536390" y="3677400"/>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5794" name="Google Shape;5794;p137"/>
            <p:cNvCxnSpPr>
              <a:stCxn id="5787" idx="0"/>
              <a:endCxn id="5783" idx="2"/>
            </p:cNvCxnSpPr>
            <p:nvPr/>
          </p:nvCxnSpPr>
          <p:spPr>
            <a:xfrm rot="-5400000">
              <a:off x="5691000" y="3677551"/>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grpSp>
      <p:grpSp>
        <p:nvGrpSpPr>
          <p:cNvPr id="5795" name="Google Shape;5795;p137"/>
          <p:cNvGrpSpPr/>
          <p:nvPr/>
        </p:nvGrpSpPr>
        <p:grpSpPr>
          <a:xfrm>
            <a:off x="8094555" y="4170773"/>
            <a:ext cx="1913634" cy="655484"/>
            <a:chOff x="6895650" y="3126697"/>
            <a:chExt cx="1436662" cy="492105"/>
          </a:xfrm>
        </p:grpSpPr>
        <p:sp>
          <p:nvSpPr>
            <p:cNvPr id="5796" name="Google Shape;5796;p137"/>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137"/>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137"/>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137"/>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137"/>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1" name="Google Shape;5801;p137"/>
            <p:cNvGrpSpPr/>
            <p:nvPr/>
          </p:nvGrpSpPr>
          <p:grpSpPr>
            <a:xfrm>
              <a:off x="6995957" y="3335810"/>
              <a:ext cx="1230393" cy="71754"/>
              <a:chOff x="6995957" y="3287964"/>
              <a:chExt cx="1230393" cy="71754"/>
            </a:xfrm>
          </p:grpSpPr>
          <p:sp>
            <p:nvSpPr>
              <p:cNvPr id="5802" name="Google Shape;5802;p137"/>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137"/>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137"/>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37"/>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137"/>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07" name="Google Shape;5807;p137"/>
          <p:cNvGrpSpPr/>
          <p:nvPr/>
        </p:nvGrpSpPr>
        <p:grpSpPr>
          <a:xfrm>
            <a:off x="8092651" y="4942359"/>
            <a:ext cx="1917009" cy="788472"/>
            <a:chOff x="6777990" y="3710194"/>
            <a:chExt cx="1646915" cy="677382"/>
          </a:xfrm>
        </p:grpSpPr>
        <p:grpSp>
          <p:nvGrpSpPr>
            <p:cNvPr id="5808" name="Google Shape;5808;p137"/>
            <p:cNvGrpSpPr/>
            <p:nvPr/>
          </p:nvGrpSpPr>
          <p:grpSpPr>
            <a:xfrm>
              <a:off x="6777990" y="3874492"/>
              <a:ext cx="411129" cy="513083"/>
              <a:chOff x="6777990" y="3874492"/>
              <a:chExt cx="411129" cy="513083"/>
            </a:xfrm>
          </p:grpSpPr>
          <p:cxnSp>
            <p:nvCxnSpPr>
              <p:cNvPr id="5809" name="Google Shape;5809;p137"/>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810" name="Google Shape;5810;p137"/>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137"/>
            <p:cNvGrpSpPr/>
            <p:nvPr/>
          </p:nvGrpSpPr>
          <p:grpSpPr>
            <a:xfrm>
              <a:off x="7188425" y="3710194"/>
              <a:ext cx="411123" cy="520535"/>
              <a:chOff x="7188425" y="3710194"/>
              <a:chExt cx="411123" cy="520535"/>
            </a:xfrm>
          </p:grpSpPr>
          <p:cxnSp>
            <p:nvCxnSpPr>
              <p:cNvPr id="5812" name="Google Shape;5812;p137"/>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813" name="Google Shape;5813;p137"/>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137"/>
            <p:cNvGrpSpPr/>
            <p:nvPr/>
          </p:nvGrpSpPr>
          <p:grpSpPr>
            <a:xfrm>
              <a:off x="7603341" y="3874492"/>
              <a:ext cx="411474" cy="513083"/>
              <a:chOff x="7603341" y="3874492"/>
              <a:chExt cx="411474" cy="513083"/>
            </a:xfrm>
          </p:grpSpPr>
          <p:cxnSp>
            <p:nvCxnSpPr>
              <p:cNvPr id="5815" name="Google Shape;5815;p137"/>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816" name="Google Shape;5816;p137"/>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137"/>
            <p:cNvGrpSpPr/>
            <p:nvPr/>
          </p:nvGrpSpPr>
          <p:grpSpPr>
            <a:xfrm>
              <a:off x="8013776" y="3722847"/>
              <a:ext cx="411129" cy="507881"/>
              <a:chOff x="8013776" y="3722847"/>
              <a:chExt cx="411129" cy="507881"/>
            </a:xfrm>
          </p:grpSpPr>
          <p:cxnSp>
            <p:nvCxnSpPr>
              <p:cNvPr id="5818" name="Google Shape;5818;p137"/>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819" name="Google Shape;5819;p137"/>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20" name="Google Shape;5820;p137"/>
          <p:cNvGrpSpPr/>
          <p:nvPr/>
        </p:nvGrpSpPr>
        <p:grpSpPr>
          <a:xfrm>
            <a:off x="6176778" y="3939663"/>
            <a:ext cx="1722982" cy="1236722"/>
            <a:chOff x="5190863" y="2824811"/>
            <a:chExt cx="1544860" cy="1108869"/>
          </a:xfrm>
        </p:grpSpPr>
        <p:grpSp>
          <p:nvGrpSpPr>
            <p:cNvPr id="5821" name="Google Shape;5821;p137"/>
            <p:cNvGrpSpPr/>
            <p:nvPr/>
          </p:nvGrpSpPr>
          <p:grpSpPr>
            <a:xfrm>
              <a:off x="5938695" y="3176919"/>
              <a:ext cx="685761" cy="404739"/>
              <a:chOff x="5938695" y="3176919"/>
              <a:chExt cx="685761" cy="404739"/>
            </a:xfrm>
          </p:grpSpPr>
          <p:grpSp>
            <p:nvGrpSpPr>
              <p:cNvPr id="5822" name="Google Shape;5822;p137"/>
              <p:cNvGrpSpPr/>
              <p:nvPr/>
            </p:nvGrpSpPr>
            <p:grpSpPr>
              <a:xfrm>
                <a:off x="5938695" y="3176919"/>
                <a:ext cx="685761" cy="404739"/>
                <a:chOff x="5938695" y="3176919"/>
                <a:chExt cx="685761" cy="404739"/>
              </a:xfrm>
            </p:grpSpPr>
            <p:sp>
              <p:nvSpPr>
                <p:cNvPr id="5823" name="Google Shape;5823;p137"/>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37"/>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5" name="Google Shape;5825;p137"/>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6" name="Google Shape;5826;p137"/>
            <p:cNvGrpSpPr/>
            <p:nvPr/>
          </p:nvGrpSpPr>
          <p:grpSpPr>
            <a:xfrm>
              <a:off x="5305233" y="3176835"/>
              <a:ext cx="685971" cy="404655"/>
              <a:chOff x="5305233" y="3176835"/>
              <a:chExt cx="685971" cy="404655"/>
            </a:xfrm>
          </p:grpSpPr>
          <p:grpSp>
            <p:nvGrpSpPr>
              <p:cNvPr id="5827" name="Google Shape;5827;p137"/>
              <p:cNvGrpSpPr/>
              <p:nvPr/>
            </p:nvGrpSpPr>
            <p:grpSpPr>
              <a:xfrm>
                <a:off x="5305233" y="3176835"/>
                <a:ext cx="685971" cy="404655"/>
                <a:chOff x="5305233" y="3176835"/>
                <a:chExt cx="685971" cy="404655"/>
              </a:xfrm>
            </p:grpSpPr>
            <p:sp>
              <p:nvSpPr>
                <p:cNvPr id="5828" name="Google Shape;5828;p137"/>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37"/>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0" name="Google Shape;5830;p137"/>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1" name="Google Shape;5831;p137"/>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2" name="Google Shape;5832;p137"/>
            <p:cNvGrpSpPr/>
            <p:nvPr/>
          </p:nvGrpSpPr>
          <p:grpSpPr>
            <a:xfrm>
              <a:off x="5657361" y="2824811"/>
              <a:ext cx="1078361" cy="404655"/>
              <a:chOff x="5657361" y="2824811"/>
              <a:chExt cx="1078361" cy="404655"/>
            </a:xfrm>
          </p:grpSpPr>
          <p:grpSp>
            <p:nvGrpSpPr>
              <p:cNvPr id="5833" name="Google Shape;5833;p137"/>
              <p:cNvGrpSpPr/>
              <p:nvPr/>
            </p:nvGrpSpPr>
            <p:grpSpPr>
              <a:xfrm>
                <a:off x="5657361" y="2824811"/>
                <a:ext cx="1078361" cy="404655"/>
                <a:chOff x="5657361" y="2824811"/>
                <a:chExt cx="1078361" cy="404655"/>
              </a:xfrm>
            </p:grpSpPr>
            <p:grpSp>
              <p:nvGrpSpPr>
                <p:cNvPr id="5834" name="Google Shape;5834;p137"/>
                <p:cNvGrpSpPr/>
                <p:nvPr/>
              </p:nvGrpSpPr>
              <p:grpSpPr>
                <a:xfrm>
                  <a:off x="5938485" y="2824811"/>
                  <a:ext cx="797237" cy="404655"/>
                  <a:chOff x="5938485" y="2824811"/>
                  <a:chExt cx="797237" cy="404655"/>
                </a:xfrm>
              </p:grpSpPr>
              <p:sp>
                <p:nvSpPr>
                  <p:cNvPr id="5835" name="Google Shape;5835;p137"/>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137"/>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7" name="Google Shape;5837;p137"/>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8" name="Google Shape;5838;p137"/>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137"/>
            <p:cNvGrpSpPr/>
            <p:nvPr/>
          </p:nvGrpSpPr>
          <p:grpSpPr>
            <a:xfrm>
              <a:off x="5190863" y="3528942"/>
              <a:ext cx="1078026" cy="404739"/>
              <a:chOff x="5190863" y="3528942"/>
              <a:chExt cx="1078026" cy="404739"/>
            </a:xfrm>
          </p:grpSpPr>
          <p:sp>
            <p:nvSpPr>
              <p:cNvPr id="5840" name="Google Shape;5840;p137"/>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1" name="Google Shape;5841;p137"/>
              <p:cNvGrpSpPr/>
              <p:nvPr/>
            </p:nvGrpSpPr>
            <p:grpSpPr>
              <a:xfrm>
                <a:off x="5190863" y="3528942"/>
                <a:ext cx="1078026" cy="404739"/>
                <a:chOff x="5190863" y="3528942"/>
                <a:chExt cx="1078026" cy="404739"/>
              </a:xfrm>
            </p:grpSpPr>
            <p:sp>
              <p:nvSpPr>
                <p:cNvPr id="5842" name="Google Shape;5842;p137"/>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137"/>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44" name="Google Shape;5844;p137"/>
          <p:cNvGrpSpPr/>
          <p:nvPr/>
        </p:nvGrpSpPr>
        <p:grpSpPr>
          <a:xfrm>
            <a:off x="682789" y="2200459"/>
            <a:ext cx="1317103" cy="1065938"/>
            <a:chOff x="803162" y="1474292"/>
            <a:chExt cx="1086719" cy="879487"/>
          </a:xfrm>
        </p:grpSpPr>
        <p:grpSp>
          <p:nvGrpSpPr>
            <p:cNvPr id="5845" name="Google Shape;5845;p137"/>
            <p:cNvGrpSpPr/>
            <p:nvPr/>
          </p:nvGrpSpPr>
          <p:grpSpPr>
            <a:xfrm>
              <a:off x="803162" y="1625948"/>
              <a:ext cx="445856" cy="576579"/>
              <a:chOff x="803162" y="1625948"/>
              <a:chExt cx="445856" cy="576579"/>
            </a:xfrm>
          </p:grpSpPr>
          <p:sp>
            <p:nvSpPr>
              <p:cNvPr id="5846" name="Google Shape;5846;p137"/>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7" name="Google Shape;5847;p137"/>
              <p:cNvGrpSpPr/>
              <p:nvPr/>
            </p:nvGrpSpPr>
            <p:grpSpPr>
              <a:xfrm>
                <a:off x="1056023" y="1625948"/>
                <a:ext cx="192995" cy="576579"/>
                <a:chOff x="1056023" y="1625948"/>
                <a:chExt cx="192995" cy="576579"/>
              </a:xfrm>
            </p:grpSpPr>
            <p:sp>
              <p:nvSpPr>
                <p:cNvPr id="5848" name="Google Shape;5848;p137"/>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137"/>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137"/>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137"/>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137"/>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53" name="Google Shape;5853;p137"/>
            <p:cNvGrpSpPr/>
            <p:nvPr/>
          </p:nvGrpSpPr>
          <p:grpSpPr>
            <a:xfrm>
              <a:off x="1371406" y="1474292"/>
              <a:ext cx="518475" cy="879487"/>
              <a:chOff x="1398231" y="1474292"/>
              <a:chExt cx="518475" cy="879487"/>
            </a:xfrm>
          </p:grpSpPr>
          <p:grpSp>
            <p:nvGrpSpPr>
              <p:cNvPr id="5854" name="Google Shape;5854;p137"/>
              <p:cNvGrpSpPr/>
              <p:nvPr/>
            </p:nvGrpSpPr>
            <p:grpSpPr>
              <a:xfrm>
                <a:off x="1398231" y="1474292"/>
                <a:ext cx="518475" cy="341643"/>
                <a:chOff x="1398231" y="1474292"/>
                <a:chExt cx="518475" cy="341643"/>
              </a:xfrm>
            </p:grpSpPr>
            <p:sp>
              <p:nvSpPr>
                <p:cNvPr id="5855" name="Google Shape;5855;p137"/>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6" name="Google Shape;5856;p137"/>
                <p:cNvGrpSpPr/>
                <p:nvPr/>
              </p:nvGrpSpPr>
              <p:grpSpPr>
                <a:xfrm>
                  <a:off x="1616453" y="1474292"/>
                  <a:ext cx="300253" cy="341643"/>
                  <a:chOff x="1616453" y="1475379"/>
                  <a:chExt cx="300253" cy="341643"/>
                </a:xfrm>
              </p:grpSpPr>
              <p:sp>
                <p:nvSpPr>
                  <p:cNvPr id="5857" name="Google Shape;5857;p137"/>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137"/>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137"/>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137"/>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137"/>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137"/>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137"/>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4" name="Google Shape;5864;p137"/>
                  <p:cNvGrpSpPr/>
                  <p:nvPr/>
                </p:nvGrpSpPr>
                <p:grpSpPr>
                  <a:xfrm>
                    <a:off x="1839639" y="1475379"/>
                    <a:ext cx="77067" cy="341643"/>
                    <a:chOff x="1839639" y="1475379"/>
                    <a:chExt cx="77067" cy="341643"/>
                  </a:xfrm>
                </p:grpSpPr>
                <p:sp>
                  <p:nvSpPr>
                    <p:cNvPr id="5865" name="Google Shape;5865;p137"/>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137"/>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67" name="Google Shape;5867;p137"/>
              <p:cNvGrpSpPr/>
              <p:nvPr/>
            </p:nvGrpSpPr>
            <p:grpSpPr>
              <a:xfrm>
                <a:off x="1398451" y="2012951"/>
                <a:ext cx="518255" cy="340828"/>
                <a:chOff x="1398451" y="2012951"/>
                <a:chExt cx="518255" cy="340828"/>
              </a:xfrm>
            </p:grpSpPr>
            <p:sp>
              <p:nvSpPr>
                <p:cNvPr id="5868" name="Google Shape;5868;p137"/>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9" name="Google Shape;5869;p137"/>
                <p:cNvGrpSpPr/>
                <p:nvPr/>
              </p:nvGrpSpPr>
              <p:grpSpPr>
                <a:xfrm>
                  <a:off x="1616453" y="2012951"/>
                  <a:ext cx="300253" cy="340828"/>
                  <a:chOff x="1616453" y="2013538"/>
                  <a:chExt cx="300253" cy="340828"/>
                </a:xfrm>
              </p:grpSpPr>
              <p:sp>
                <p:nvSpPr>
                  <p:cNvPr id="5870" name="Google Shape;5870;p137"/>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137"/>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137"/>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137"/>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137"/>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137"/>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137"/>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7" name="Google Shape;5877;p137"/>
                  <p:cNvGrpSpPr/>
                  <p:nvPr/>
                </p:nvGrpSpPr>
                <p:grpSpPr>
                  <a:xfrm>
                    <a:off x="1839639" y="2013538"/>
                    <a:ext cx="77067" cy="340828"/>
                    <a:chOff x="1839639" y="2013538"/>
                    <a:chExt cx="77067" cy="340828"/>
                  </a:xfrm>
                </p:grpSpPr>
                <p:sp>
                  <p:nvSpPr>
                    <p:cNvPr id="5878" name="Google Shape;5878;p137"/>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137"/>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880" name="Google Shape;5880;p137"/>
          <p:cNvGrpSpPr/>
          <p:nvPr/>
        </p:nvGrpSpPr>
        <p:grpSpPr>
          <a:xfrm>
            <a:off x="678934" y="4783458"/>
            <a:ext cx="1658841" cy="827697"/>
            <a:chOff x="724986" y="3605478"/>
            <a:chExt cx="1368681" cy="682918"/>
          </a:xfrm>
        </p:grpSpPr>
        <p:grpSp>
          <p:nvGrpSpPr>
            <p:cNvPr id="5881" name="Google Shape;5881;p137"/>
            <p:cNvGrpSpPr/>
            <p:nvPr/>
          </p:nvGrpSpPr>
          <p:grpSpPr>
            <a:xfrm>
              <a:off x="1289102" y="3823629"/>
              <a:ext cx="240442" cy="250435"/>
              <a:chOff x="-165066" y="3843615"/>
              <a:chExt cx="221259" cy="230455"/>
            </a:xfrm>
          </p:grpSpPr>
          <p:sp>
            <p:nvSpPr>
              <p:cNvPr id="5882" name="Google Shape;5882;p137"/>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137"/>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137"/>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137"/>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137"/>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137"/>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137"/>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137"/>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137"/>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137"/>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137"/>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137"/>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137"/>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137"/>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137"/>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137"/>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137"/>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137"/>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137"/>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137"/>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137"/>
            <p:cNvGrpSpPr/>
            <p:nvPr/>
          </p:nvGrpSpPr>
          <p:grpSpPr>
            <a:xfrm>
              <a:off x="724986" y="3605478"/>
              <a:ext cx="1368681" cy="682918"/>
              <a:chOff x="724986" y="3605478"/>
              <a:chExt cx="1368681" cy="682918"/>
            </a:xfrm>
          </p:grpSpPr>
          <p:grpSp>
            <p:nvGrpSpPr>
              <p:cNvPr id="5903" name="Google Shape;5903;p137"/>
              <p:cNvGrpSpPr/>
              <p:nvPr/>
            </p:nvGrpSpPr>
            <p:grpSpPr>
              <a:xfrm>
                <a:off x="1498221" y="4047614"/>
                <a:ext cx="529172" cy="240783"/>
                <a:chOff x="1498221" y="4047614"/>
                <a:chExt cx="529172" cy="240783"/>
              </a:xfrm>
            </p:grpSpPr>
            <p:grpSp>
              <p:nvGrpSpPr>
                <p:cNvPr id="5904" name="Google Shape;5904;p137"/>
                <p:cNvGrpSpPr/>
                <p:nvPr/>
              </p:nvGrpSpPr>
              <p:grpSpPr>
                <a:xfrm>
                  <a:off x="1826655" y="4224370"/>
                  <a:ext cx="200738" cy="25631"/>
                  <a:chOff x="1826655" y="4224370"/>
                  <a:chExt cx="200738" cy="25631"/>
                </a:xfrm>
              </p:grpSpPr>
              <p:sp>
                <p:nvSpPr>
                  <p:cNvPr id="5905" name="Google Shape;5905;p137"/>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137"/>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7" name="Google Shape;5907;p137"/>
                <p:cNvGrpSpPr/>
                <p:nvPr/>
              </p:nvGrpSpPr>
              <p:grpSpPr>
                <a:xfrm>
                  <a:off x="1498221" y="4047614"/>
                  <a:ext cx="328444" cy="240783"/>
                  <a:chOff x="1498221" y="4047614"/>
                  <a:chExt cx="328444" cy="240783"/>
                </a:xfrm>
              </p:grpSpPr>
              <p:sp>
                <p:nvSpPr>
                  <p:cNvPr id="5908" name="Google Shape;5908;p137"/>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9" name="Google Shape;5909;p137"/>
                  <p:cNvGrpSpPr/>
                  <p:nvPr/>
                </p:nvGrpSpPr>
                <p:grpSpPr>
                  <a:xfrm>
                    <a:off x="1498221" y="4047614"/>
                    <a:ext cx="150566" cy="190416"/>
                    <a:chOff x="1498221" y="4047614"/>
                    <a:chExt cx="150566" cy="190416"/>
                  </a:xfrm>
                </p:grpSpPr>
                <p:sp>
                  <p:nvSpPr>
                    <p:cNvPr id="5910" name="Google Shape;5910;p137"/>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137"/>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12" name="Google Shape;5912;p137"/>
              <p:cNvGrpSpPr/>
              <p:nvPr/>
            </p:nvGrpSpPr>
            <p:grpSpPr>
              <a:xfrm>
                <a:off x="1560718" y="3800594"/>
                <a:ext cx="532948" cy="302090"/>
                <a:chOff x="1560718" y="3800594"/>
                <a:chExt cx="532948" cy="302090"/>
              </a:xfrm>
            </p:grpSpPr>
            <p:grpSp>
              <p:nvGrpSpPr>
                <p:cNvPr id="5913" name="Google Shape;5913;p137"/>
                <p:cNvGrpSpPr/>
                <p:nvPr/>
              </p:nvGrpSpPr>
              <p:grpSpPr>
                <a:xfrm>
                  <a:off x="1912179" y="3827344"/>
                  <a:ext cx="181487" cy="25631"/>
                  <a:chOff x="1912179" y="3827344"/>
                  <a:chExt cx="181487" cy="25631"/>
                </a:xfrm>
              </p:grpSpPr>
              <p:sp>
                <p:nvSpPr>
                  <p:cNvPr id="5914" name="Google Shape;5914;p137"/>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137"/>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6" name="Google Shape;5916;p137"/>
                <p:cNvGrpSpPr/>
                <p:nvPr/>
              </p:nvGrpSpPr>
              <p:grpSpPr>
                <a:xfrm>
                  <a:off x="1912179" y="4044505"/>
                  <a:ext cx="181487" cy="25622"/>
                  <a:chOff x="1912179" y="4044506"/>
                  <a:chExt cx="181487" cy="25622"/>
                </a:xfrm>
              </p:grpSpPr>
              <p:sp>
                <p:nvSpPr>
                  <p:cNvPr id="5917" name="Google Shape;5917;p137"/>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137"/>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137"/>
                <p:cNvGrpSpPr/>
                <p:nvPr/>
              </p:nvGrpSpPr>
              <p:grpSpPr>
                <a:xfrm>
                  <a:off x="1560718" y="3800594"/>
                  <a:ext cx="351472" cy="302090"/>
                  <a:chOff x="1560718" y="3800594"/>
                  <a:chExt cx="351472" cy="302090"/>
                </a:xfrm>
              </p:grpSpPr>
              <p:grpSp>
                <p:nvGrpSpPr>
                  <p:cNvPr id="5920" name="Google Shape;5920;p137"/>
                  <p:cNvGrpSpPr/>
                  <p:nvPr/>
                </p:nvGrpSpPr>
                <p:grpSpPr>
                  <a:xfrm>
                    <a:off x="1560718" y="3842857"/>
                    <a:ext cx="173586" cy="217131"/>
                    <a:chOff x="1560718" y="3842857"/>
                    <a:chExt cx="173586" cy="217131"/>
                  </a:xfrm>
                </p:grpSpPr>
                <p:sp>
                  <p:nvSpPr>
                    <p:cNvPr id="5921" name="Google Shape;5921;p137"/>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137"/>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137"/>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4" name="Google Shape;5924;p137"/>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137"/>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26" name="Google Shape;5926;p137"/>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7" name="Google Shape;5927;p137"/>
              <p:cNvGrpSpPr/>
              <p:nvPr/>
            </p:nvGrpSpPr>
            <p:grpSpPr>
              <a:xfrm>
                <a:off x="785350" y="3605478"/>
                <a:ext cx="535311" cy="249245"/>
                <a:chOff x="785350" y="3605478"/>
                <a:chExt cx="535311" cy="249245"/>
              </a:xfrm>
            </p:grpSpPr>
            <p:grpSp>
              <p:nvGrpSpPr>
                <p:cNvPr id="5928" name="Google Shape;5928;p137"/>
                <p:cNvGrpSpPr/>
                <p:nvPr/>
              </p:nvGrpSpPr>
              <p:grpSpPr>
                <a:xfrm>
                  <a:off x="785350" y="3605478"/>
                  <a:ext cx="376191" cy="102736"/>
                  <a:chOff x="785350" y="3605478"/>
                  <a:chExt cx="376191" cy="102736"/>
                </a:xfrm>
              </p:grpSpPr>
              <p:sp>
                <p:nvSpPr>
                  <p:cNvPr id="5929" name="Google Shape;5929;p137"/>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137"/>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137"/>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137"/>
                <p:cNvGrpSpPr/>
                <p:nvPr/>
              </p:nvGrpSpPr>
              <p:grpSpPr>
                <a:xfrm>
                  <a:off x="1161530" y="3655851"/>
                  <a:ext cx="159131" cy="198872"/>
                  <a:chOff x="1161530" y="3655851"/>
                  <a:chExt cx="159131" cy="198872"/>
                </a:xfrm>
              </p:grpSpPr>
              <p:sp>
                <p:nvSpPr>
                  <p:cNvPr id="5933" name="Google Shape;5933;p137"/>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137"/>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35" name="Google Shape;5935;p137"/>
              <p:cNvGrpSpPr/>
              <p:nvPr/>
            </p:nvGrpSpPr>
            <p:grpSpPr>
              <a:xfrm>
                <a:off x="785350" y="4047614"/>
                <a:ext cx="535311" cy="240783"/>
                <a:chOff x="785350" y="4047614"/>
                <a:chExt cx="535311" cy="240783"/>
              </a:xfrm>
            </p:grpSpPr>
            <p:grpSp>
              <p:nvGrpSpPr>
                <p:cNvPr id="5936" name="Google Shape;5936;p137"/>
                <p:cNvGrpSpPr/>
                <p:nvPr/>
              </p:nvGrpSpPr>
              <p:grpSpPr>
                <a:xfrm>
                  <a:off x="1161636" y="4047614"/>
                  <a:ext cx="159025" cy="190415"/>
                  <a:chOff x="1161636" y="4047614"/>
                  <a:chExt cx="159025" cy="190415"/>
                </a:xfrm>
              </p:grpSpPr>
              <p:sp>
                <p:nvSpPr>
                  <p:cNvPr id="5937" name="Google Shape;5937;p137"/>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137"/>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137"/>
                <p:cNvGrpSpPr/>
                <p:nvPr/>
              </p:nvGrpSpPr>
              <p:grpSpPr>
                <a:xfrm>
                  <a:off x="785350" y="4185661"/>
                  <a:ext cx="376191" cy="102736"/>
                  <a:chOff x="785350" y="4185661"/>
                  <a:chExt cx="376191" cy="102736"/>
                </a:xfrm>
              </p:grpSpPr>
              <p:sp>
                <p:nvSpPr>
                  <p:cNvPr id="5940" name="Google Shape;5940;p137"/>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137"/>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137"/>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43" name="Google Shape;5943;p137"/>
              <p:cNvGrpSpPr/>
              <p:nvPr/>
            </p:nvGrpSpPr>
            <p:grpSpPr>
              <a:xfrm>
                <a:off x="1501054" y="3605478"/>
                <a:ext cx="526340" cy="249240"/>
                <a:chOff x="1501054" y="3605478"/>
                <a:chExt cx="526340" cy="249240"/>
              </a:xfrm>
            </p:grpSpPr>
            <p:grpSp>
              <p:nvGrpSpPr>
                <p:cNvPr id="5944" name="Google Shape;5944;p137"/>
                <p:cNvGrpSpPr/>
                <p:nvPr/>
              </p:nvGrpSpPr>
              <p:grpSpPr>
                <a:xfrm>
                  <a:off x="1834208" y="3643867"/>
                  <a:ext cx="193185" cy="25622"/>
                  <a:chOff x="1834208" y="3643867"/>
                  <a:chExt cx="193185" cy="25622"/>
                </a:xfrm>
              </p:grpSpPr>
              <p:sp>
                <p:nvSpPr>
                  <p:cNvPr id="5945" name="Google Shape;5945;p137"/>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137"/>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7" name="Google Shape;5947;p137"/>
                <p:cNvGrpSpPr/>
                <p:nvPr/>
              </p:nvGrpSpPr>
              <p:grpSpPr>
                <a:xfrm>
                  <a:off x="1501054" y="3605478"/>
                  <a:ext cx="333165" cy="249240"/>
                  <a:chOff x="1501054" y="3605478"/>
                  <a:chExt cx="333165" cy="249240"/>
                </a:xfrm>
              </p:grpSpPr>
              <p:sp>
                <p:nvSpPr>
                  <p:cNvPr id="5948" name="Google Shape;5948;p137"/>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9" name="Google Shape;5949;p137"/>
                  <p:cNvGrpSpPr/>
                  <p:nvPr/>
                </p:nvGrpSpPr>
                <p:grpSpPr>
                  <a:xfrm>
                    <a:off x="1501054" y="3655851"/>
                    <a:ext cx="155286" cy="198867"/>
                    <a:chOff x="1501054" y="3655851"/>
                    <a:chExt cx="155286" cy="198867"/>
                  </a:xfrm>
                </p:grpSpPr>
                <p:sp>
                  <p:nvSpPr>
                    <p:cNvPr id="5950" name="Google Shape;5950;p137"/>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137"/>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52" name="Google Shape;5952;p137"/>
              <p:cNvGrpSpPr/>
              <p:nvPr/>
            </p:nvGrpSpPr>
            <p:grpSpPr>
              <a:xfrm>
                <a:off x="724986" y="3800594"/>
                <a:ext cx="532950" cy="302090"/>
                <a:chOff x="724986" y="3800594"/>
                <a:chExt cx="532950" cy="302090"/>
              </a:xfrm>
            </p:grpSpPr>
            <p:grpSp>
              <p:nvGrpSpPr>
                <p:cNvPr id="5953" name="Google Shape;5953;p137"/>
                <p:cNvGrpSpPr/>
                <p:nvPr/>
              </p:nvGrpSpPr>
              <p:grpSpPr>
                <a:xfrm>
                  <a:off x="724986" y="4044367"/>
                  <a:ext cx="181314" cy="25626"/>
                  <a:chOff x="724986" y="4044367"/>
                  <a:chExt cx="181314" cy="25626"/>
                </a:xfrm>
              </p:grpSpPr>
              <p:sp>
                <p:nvSpPr>
                  <p:cNvPr id="5954" name="Google Shape;5954;p137"/>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137"/>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6" name="Google Shape;5956;p137"/>
                <p:cNvGrpSpPr/>
                <p:nvPr/>
              </p:nvGrpSpPr>
              <p:grpSpPr>
                <a:xfrm>
                  <a:off x="906290" y="3800594"/>
                  <a:ext cx="351646" cy="302090"/>
                  <a:chOff x="906290" y="3800594"/>
                  <a:chExt cx="351646" cy="302090"/>
                </a:xfrm>
              </p:grpSpPr>
              <p:grpSp>
                <p:nvGrpSpPr>
                  <p:cNvPr id="5957" name="Google Shape;5957;p137"/>
                  <p:cNvGrpSpPr/>
                  <p:nvPr/>
                </p:nvGrpSpPr>
                <p:grpSpPr>
                  <a:xfrm>
                    <a:off x="1084172" y="3842857"/>
                    <a:ext cx="173764" cy="217131"/>
                    <a:chOff x="1084172" y="3842857"/>
                    <a:chExt cx="173764" cy="217131"/>
                  </a:xfrm>
                </p:grpSpPr>
                <p:grpSp>
                  <p:nvGrpSpPr>
                    <p:cNvPr id="5958" name="Google Shape;5958;p137"/>
                    <p:cNvGrpSpPr/>
                    <p:nvPr/>
                  </p:nvGrpSpPr>
                  <p:grpSpPr>
                    <a:xfrm>
                      <a:off x="1156862" y="3936509"/>
                      <a:ext cx="101073" cy="25622"/>
                      <a:chOff x="1156862" y="3936509"/>
                      <a:chExt cx="101073" cy="25622"/>
                    </a:xfrm>
                  </p:grpSpPr>
                  <p:sp>
                    <p:nvSpPr>
                      <p:cNvPr id="5959" name="Google Shape;5959;p137"/>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137"/>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1" name="Google Shape;5961;p137"/>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2" name="Google Shape;5962;p137"/>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137"/>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4" name="Google Shape;5964;p137"/>
                <p:cNvGrpSpPr/>
                <p:nvPr/>
              </p:nvGrpSpPr>
              <p:grpSpPr>
                <a:xfrm>
                  <a:off x="724986" y="3830189"/>
                  <a:ext cx="189533" cy="25626"/>
                  <a:chOff x="724986" y="3830189"/>
                  <a:chExt cx="189533" cy="25626"/>
                </a:xfrm>
              </p:grpSpPr>
              <p:sp>
                <p:nvSpPr>
                  <p:cNvPr id="5965" name="Google Shape;5965;p137"/>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137"/>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967" name="Google Shape;5967;p137"/>
          <p:cNvGrpSpPr/>
          <p:nvPr/>
        </p:nvGrpSpPr>
        <p:grpSpPr>
          <a:xfrm>
            <a:off x="2531248" y="3389851"/>
            <a:ext cx="1149826" cy="1133678"/>
            <a:chOff x="2253298" y="2428317"/>
            <a:chExt cx="948701" cy="935378"/>
          </a:xfrm>
        </p:grpSpPr>
        <p:sp>
          <p:nvSpPr>
            <p:cNvPr id="5968" name="Google Shape;5968;p137"/>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137"/>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137"/>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137"/>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137"/>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137"/>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137"/>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137"/>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137"/>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137"/>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137"/>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137"/>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137"/>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137"/>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137"/>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137"/>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137"/>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137"/>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137"/>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137"/>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137"/>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137"/>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137"/>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137"/>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137"/>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137"/>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137"/>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137"/>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137"/>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137"/>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137"/>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137"/>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137"/>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4" name="Shape 6004"/>
        <p:cNvGrpSpPr/>
        <p:nvPr/>
      </p:nvGrpSpPr>
      <p:grpSpPr>
        <a:xfrm>
          <a:off x="0" y="0"/>
          <a:ext cx="0" cy="0"/>
          <a:chOff x="0" y="0"/>
          <a:chExt cx="0" cy="0"/>
        </a:xfrm>
      </p:grpSpPr>
      <p:grpSp>
        <p:nvGrpSpPr>
          <p:cNvPr id="6005" name="Google Shape;6005;p138"/>
          <p:cNvGrpSpPr/>
          <p:nvPr/>
        </p:nvGrpSpPr>
        <p:grpSpPr>
          <a:xfrm>
            <a:off x="4117894" y="1788177"/>
            <a:ext cx="2363393" cy="1017867"/>
            <a:chOff x="3292400" y="1219146"/>
            <a:chExt cx="2615240" cy="1110239"/>
          </a:xfrm>
        </p:grpSpPr>
        <p:sp>
          <p:nvSpPr>
            <p:cNvPr id="6006" name="Google Shape;6006;p138"/>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6007" name="Google Shape;6007;p138"/>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008" name="Google Shape;6008;p138"/>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6009" name="Google Shape;6009;p138"/>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6010" name="Google Shape;6010;p138"/>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6011" name="Google Shape;6011;p138"/>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6012" name="Google Shape;6012;p138"/>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6013" name="Google Shape;6013;p138"/>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6014" name="Google Shape;6014;p138"/>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6015" name="Google Shape;6015;p138"/>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6016" name="Google Shape;6016;p138"/>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017" name="Google Shape;6017;p138"/>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018" name="Google Shape;6018;p138"/>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019" name="Google Shape;6019;p138"/>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020" name="Google Shape;6020;p138"/>
            <p:cNvGrpSpPr/>
            <p:nvPr/>
          </p:nvGrpSpPr>
          <p:grpSpPr>
            <a:xfrm>
              <a:off x="3748438" y="1378608"/>
              <a:ext cx="2159202" cy="903971"/>
              <a:chOff x="1683525" y="2179850"/>
              <a:chExt cx="4519050" cy="2134525"/>
            </a:xfrm>
          </p:grpSpPr>
          <p:sp>
            <p:nvSpPr>
              <p:cNvPr id="6021" name="Google Shape;6021;p13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022" name="Google Shape;6022;p13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023" name="Google Shape;6023;p13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024" name="Google Shape;6024;p13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025" name="Google Shape;6025;p13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026" name="Google Shape;6026;p13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027" name="Google Shape;6027;p13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028" name="Google Shape;6028;p13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029" name="Google Shape;6029;p13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030" name="Google Shape;6030;p13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031" name="Google Shape;6031;p13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032" name="Google Shape;6032;p13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6033" name="Google Shape;6033;p138"/>
          <p:cNvGraphicFramePr/>
          <p:nvPr/>
        </p:nvGraphicFramePr>
        <p:xfrm>
          <a:off x="7028729" y="3362075"/>
          <a:ext cx="3000000" cy="3000000"/>
        </p:xfrm>
        <a:graphic>
          <a:graphicData uri="http://schemas.openxmlformats.org/drawingml/2006/table">
            <a:tbl>
              <a:tblPr>
                <a:noFill/>
                <a:tableStyleId>{4718059E-1E66-4AFA-AD5C-86CEE6472EEB}</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034" name="Google Shape;6034;p138"/>
          <p:cNvGrpSpPr/>
          <p:nvPr/>
        </p:nvGrpSpPr>
        <p:grpSpPr>
          <a:xfrm>
            <a:off x="6953262" y="4909259"/>
            <a:ext cx="2519825" cy="1001454"/>
            <a:chOff x="1906114" y="789980"/>
            <a:chExt cx="1487676" cy="606868"/>
          </a:xfrm>
        </p:grpSpPr>
        <p:cxnSp>
          <p:nvCxnSpPr>
            <p:cNvPr id="6035" name="Google Shape;6035;p13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036" name="Google Shape;6036;p13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037" name="Google Shape;6037;p13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038" name="Google Shape;6038;p138"/>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6039" name="Google Shape;6039;p138"/>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6040" name="Google Shape;6040;p138"/>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6041" name="Google Shape;6041;p138"/>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6042" name="Google Shape;6042;p138"/>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138"/>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138"/>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138"/>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138"/>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138"/>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138"/>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6049" name="Google Shape;6049;p138"/>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050" name="Google Shape;6050;p138"/>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051" name="Google Shape;6051;p138"/>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138"/>
          <p:cNvGrpSpPr/>
          <p:nvPr/>
        </p:nvGrpSpPr>
        <p:grpSpPr>
          <a:xfrm>
            <a:off x="1188187" y="1829568"/>
            <a:ext cx="2394370" cy="976502"/>
            <a:chOff x="749309" y="1112739"/>
            <a:chExt cx="2371603" cy="976502"/>
          </a:xfrm>
        </p:grpSpPr>
        <p:sp>
          <p:nvSpPr>
            <p:cNvPr id="6053" name="Google Shape;6053;p138"/>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138"/>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138"/>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138"/>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138"/>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138"/>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138"/>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138"/>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138"/>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138"/>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138"/>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138"/>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138"/>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138"/>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138"/>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138"/>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138"/>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138"/>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138"/>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138"/>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138"/>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138"/>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138"/>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138"/>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138"/>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138"/>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138"/>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138"/>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138"/>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138"/>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138"/>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138"/>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085" name="Google Shape;6085;p138"/>
          <p:cNvGraphicFramePr/>
          <p:nvPr/>
        </p:nvGraphicFramePr>
        <p:xfrm>
          <a:off x="7022988" y="1808900"/>
          <a:ext cx="3000000" cy="3000000"/>
        </p:xfrm>
        <a:graphic>
          <a:graphicData uri="http://schemas.openxmlformats.org/drawingml/2006/table">
            <a:tbl>
              <a:tblPr>
                <a:noFill/>
                <a:tableStyleId>{4718059E-1E66-4AFA-AD5C-86CEE6472EEB}</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pSp>
        <p:nvGrpSpPr>
          <p:cNvPr id="6086" name="Google Shape;6086;p138"/>
          <p:cNvGrpSpPr/>
          <p:nvPr/>
        </p:nvGrpSpPr>
        <p:grpSpPr>
          <a:xfrm>
            <a:off x="4164386" y="4907001"/>
            <a:ext cx="2363244" cy="1005943"/>
            <a:chOff x="3358415" y="3361302"/>
            <a:chExt cx="2363244" cy="1024695"/>
          </a:xfrm>
        </p:grpSpPr>
        <p:grpSp>
          <p:nvGrpSpPr>
            <p:cNvPr id="6087" name="Google Shape;6087;p138"/>
            <p:cNvGrpSpPr/>
            <p:nvPr/>
          </p:nvGrpSpPr>
          <p:grpSpPr>
            <a:xfrm>
              <a:off x="3358415" y="3361302"/>
              <a:ext cx="441300" cy="1024695"/>
              <a:chOff x="3358415" y="3361302"/>
              <a:chExt cx="441300" cy="1024695"/>
            </a:xfrm>
          </p:grpSpPr>
          <p:sp>
            <p:nvSpPr>
              <p:cNvPr id="6088" name="Google Shape;6088;p138"/>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138"/>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138"/>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138"/>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138"/>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138"/>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4" name="Google Shape;6094;p138"/>
            <p:cNvGrpSpPr/>
            <p:nvPr/>
          </p:nvGrpSpPr>
          <p:grpSpPr>
            <a:xfrm>
              <a:off x="3838901" y="3361302"/>
              <a:ext cx="441300" cy="1024695"/>
              <a:chOff x="3838901" y="3361302"/>
              <a:chExt cx="441300" cy="1024695"/>
            </a:xfrm>
          </p:grpSpPr>
          <p:sp>
            <p:nvSpPr>
              <p:cNvPr id="6095" name="Google Shape;6095;p138"/>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138"/>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138"/>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138"/>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138"/>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138"/>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138"/>
            <p:cNvGrpSpPr/>
            <p:nvPr/>
          </p:nvGrpSpPr>
          <p:grpSpPr>
            <a:xfrm>
              <a:off x="4319387" y="3361302"/>
              <a:ext cx="441300" cy="1024695"/>
              <a:chOff x="4319387" y="3361302"/>
              <a:chExt cx="441300" cy="1024695"/>
            </a:xfrm>
          </p:grpSpPr>
          <p:sp>
            <p:nvSpPr>
              <p:cNvPr id="6102" name="Google Shape;6102;p138"/>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138"/>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138"/>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138"/>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138"/>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138"/>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138"/>
            <p:cNvGrpSpPr/>
            <p:nvPr/>
          </p:nvGrpSpPr>
          <p:grpSpPr>
            <a:xfrm>
              <a:off x="4799873" y="3361302"/>
              <a:ext cx="441300" cy="1024695"/>
              <a:chOff x="4799873" y="3361302"/>
              <a:chExt cx="441300" cy="1024695"/>
            </a:xfrm>
          </p:grpSpPr>
          <p:sp>
            <p:nvSpPr>
              <p:cNvPr id="6109" name="Google Shape;6109;p138"/>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138"/>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138"/>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138"/>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138"/>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138"/>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5" name="Google Shape;6115;p138"/>
            <p:cNvGrpSpPr/>
            <p:nvPr/>
          </p:nvGrpSpPr>
          <p:grpSpPr>
            <a:xfrm>
              <a:off x="5280360" y="3361302"/>
              <a:ext cx="441300" cy="1024695"/>
              <a:chOff x="5280360" y="3361302"/>
              <a:chExt cx="441300" cy="1024695"/>
            </a:xfrm>
          </p:grpSpPr>
          <p:sp>
            <p:nvSpPr>
              <p:cNvPr id="6116" name="Google Shape;6116;p138"/>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138"/>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138"/>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138"/>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138"/>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138"/>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122" name="Google Shape;6122;p138"/>
          <p:cNvGraphicFramePr/>
          <p:nvPr/>
        </p:nvGraphicFramePr>
        <p:xfrm>
          <a:off x="1163763" y="3355675"/>
          <a:ext cx="3000000" cy="3000000"/>
        </p:xfrm>
        <a:graphic>
          <a:graphicData uri="http://schemas.openxmlformats.org/drawingml/2006/table">
            <a:tbl>
              <a:tblPr>
                <a:noFill/>
                <a:tableStyleId>{4718059E-1E66-4AFA-AD5C-86CEE6472EEB}</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123" name="Google Shape;6123;p138"/>
          <p:cNvGrpSpPr/>
          <p:nvPr/>
        </p:nvGrpSpPr>
        <p:grpSpPr>
          <a:xfrm>
            <a:off x="1164688" y="4907037"/>
            <a:ext cx="2403614" cy="1005900"/>
            <a:chOff x="726450" y="3372825"/>
            <a:chExt cx="2403614" cy="1005900"/>
          </a:xfrm>
        </p:grpSpPr>
        <p:grpSp>
          <p:nvGrpSpPr>
            <p:cNvPr id="6124" name="Google Shape;6124;p138"/>
            <p:cNvGrpSpPr/>
            <p:nvPr/>
          </p:nvGrpSpPr>
          <p:grpSpPr>
            <a:xfrm>
              <a:off x="726450" y="3696000"/>
              <a:ext cx="2403614" cy="500898"/>
              <a:chOff x="726450" y="3696000"/>
              <a:chExt cx="2403614" cy="500898"/>
            </a:xfrm>
          </p:grpSpPr>
          <p:sp>
            <p:nvSpPr>
              <p:cNvPr id="6125" name="Google Shape;6125;p138"/>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126" name="Google Shape;6126;p138"/>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127" name="Google Shape;6127;p138"/>
            <p:cNvGrpSpPr/>
            <p:nvPr/>
          </p:nvGrpSpPr>
          <p:grpSpPr>
            <a:xfrm>
              <a:off x="1348050" y="3372825"/>
              <a:ext cx="1720425" cy="1005900"/>
              <a:chOff x="1348050" y="3372825"/>
              <a:chExt cx="1720425" cy="1005900"/>
            </a:xfrm>
          </p:grpSpPr>
          <p:sp>
            <p:nvSpPr>
              <p:cNvPr id="6128" name="Google Shape;6128;p138"/>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129" name="Google Shape;6129;p138"/>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130" name="Google Shape;6130;p138"/>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131" name="Google Shape;6131;p138"/>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132" name="Google Shape;6132;p138"/>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133" name="Google Shape;6133;p138"/>
            <p:cNvGrpSpPr/>
            <p:nvPr/>
          </p:nvGrpSpPr>
          <p:grpSpPr>
            <a:xfrm>
              <a:off x="1455707" y="3731058"/>
              <a:ext cx="1491150" cy="417657"/>
              <a:chOff x="1455707" y="3731058"/>
              <a:chExt cx="1491150" cy="417657"/>
            </a:xfrm>
          </p:grpSpPr>
          <p:grpSp>
            <p:nvGrpSpPr>
              <p:cNvPr id="6134" name="Google Shape;6134;p138"/>
              <p:cNvGrpSpPr/>
              <p:nvPr/>
            </p:nvGrpSpPr>
            <p:grpSpPr>
              <a:xfrm>
                <a:off x="1472938" y="3745828"/>
                <a:ext cx="72126" cy="53788"/>
                <a:chOff x="1472938" y="3745828"/>
                <a:chExt cx="72126" cy="53788"/>
              </a:xfrm>
            </p:grpSpPr>
            <p:sp>
              <p:nvSpPr>
                <p:cNvPr id="6135" name="Google Shape;6135;p138"/>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138"/>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7" name="Google Shape;6137;p138"/>
              <p:cNvGrpSpPr/>
              <p:nvPr/>
            </p:nvGrpSpPr>
            <p:grpSpPr>
              <a:xfrm>
                <a:off x="1819181" y="4089633"/>
                <a:ext cx="72126" cy="53788"/>
                <a:chOff x="1819181" y="4089633"/>
                <a:chExt cx="72126" cy="53788"/>
              </a:xfrm>
            </p:grpSpPr>
            <p:sp>
              <p:nvSpPr>
                <p:cNvPr id="6138" name="Google Shape;6138;p138"/>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138"/>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138"/>
              <p:cNvGrpSpPr/>
              <p:nvPr/>
            </p:nvGrpSpPr>
            <p:grpSpPr>
              <a:xfrm>
                <a:off x="1455707" y="4084171"/>
                <a:ext cx="64321" cy="64544"/>
                <a:chOff x="1455707" y="4084171"/>
                <a:chExt cx="64321" cy="64544"/>
              </a:xfrm>
            </p:grpSpPr>
            <p:sp>
              <p:nvSpPr>
                <p:cNvPr id="6141" name="Google Shape;6141;p138"/>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138"/>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138"/>
              <p:cNvGrpSpPr/>
              <p:nvPr/>
            </p:nvGrpSpPr>
            <p:grpSpPr>
              <a:xfrm>
                <a:off x="1818610" y="3731058"/>
                <a:ext cx="64321" cy="64544"/>
                <a:chOff x="1818610" y="3731058"/>
                <a:chExt cx="64321" cy="64544"/>
              </a:xfrm>
            </p:grpSpPr>
            <p:sp>
              <p:nvSpPr>
                <p:cNvPr id="6144" name="Google Shape;6144;p138"/>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138"/>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6" name="Google Shape;6146;p138"/>
              <p:cNvGrpSpPr/>
              <p:nvPr/>
            </p:nvGrpSpPr>
            <p:grpSpPr>
              <a:xfrm>
                <a:off x="2172491" y="4089633"/>
                <a:ext cx="72126" cy="53788"/>
                <a:chOff x="2172491" y="4089633"/>
                <a:chExt cx="72126" cy="53788"/>
              </a:xfrm>
            </p:grpSpPr>
            <p:sp>
              <p:nvSpPr>
                <p:cNvPr id="6147" name="Google Shape;6147;p138"/>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138"/>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138"/>
              <p:cNvGrpSpPr/>
              <p:nvPr/>
            </p:nvGrpSpPr>
            <p:grpSpPr>
              <a:xfrm>
                <a:off x="2171920" y="3731058"/>
                <a:ext cx="64321" cy="64544"/>
                <a:chOff x="2171920" y="3731058"/>
                <a:chExt cx="64321" cy="64544"/>
              </a:xfrm>
            </p:grpSpPr>
            <p:sp>
              <p:nvSpPr>
                <p:cNvPr id="6150" name="Google Shape;6150;p138"/>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138"/>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2" name="Google Shape;6152;p138"/>
              <p:cNvGrpSpPr/>
              <p:nvPr/>
            </p:nvGrpSpPr>
            <p:grpSpPr>
              <a:xfrm>
                <a:off x="2874730" y="3745828"/>
                <a:ext cx="72126" cy="53788"/>
                <a:chOff x="2874730" y="3745828"/>
                <a:chExt cx="72126" cy="53788"/>
              </a:xfrm>
            </p:grpSpPr>
            <p:sp>
              <p:nvSpPr>
                <p:cNvPr id="6153" name="Google Shape;6153;p138"/>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138"/>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138"/>
              <p:cNvGrpSpPr/>
              <p:nvPr/>
            </p:nvGrpSpPr>
            <p:grpSpPr>
              <a:xfrm>
                <a:off x="2878589" y="4081481"/>
                <a:ext cx="64321" cy="64544"/>
                <a:chOff x="2878589" y="4081481"/>
                <a:chExt cx="64321" cy="64544"/>
              </a:xfrm>
            </p:grpSpPr>
            <p:sp>
              <p:nvSpPr>
                <p:cNvPr id="6156" name="Google Shape;6156;p138"/>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38"/>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138"/>
              <p:cNvGrpSpPr/>
              <p:nvPr/>
            </p:nvGrpSpPr>
            <p:grpSpPr>
              <a:xfrm>
                <a:off x="2525796" y="4089633"/>
                <a:ext cx="72126" cy="53788"/>
                <a:chOff x="2525796" y="4089633"/>
                <a:chExt cx="72126" cy="53788"/>
              </a:xfrm>
            </p:grpSpPr>
            <p:sp>
              <p:nvSpPr>
                <p:cNvPr id="6159" name="Google Shape;6159;p138"/>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138"/>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1" name="Google Shape;6161;p138"/>
              <p:cNvGrpSpPr/>
              <p:nvPr/>
            </p:nvGrpSpPr>
            <p:grpSpPr>
              <a:xfrm>
                <a:off x="2525225" y="3731058"/>
                <a:ext cx="64321" cy="64544"/>
                <a:chOff x="2525225" y="3731058"/>
                <a:chExt cx="64321" cy="64544"/>
              </a:xfrm>
            </p:grpSpPr>
            <p:sp>
              <p:nvSpPr>
                <p:cNvPr id="6162" name="Google Shape;6162;p138"/>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138"/>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aphicFrame>
        <p:nvGraphicFramePr>
          <p:cNvPr id="6164" name="Google Shape;6164;p138"/>
          <p:cNvGraphicFramePr/>
          <p:nvPr/>
        </p:nvGraphicFramePr>
        <p:xfrm>
          <a:off x="4164300" y="3345725"/>
          <a:ext cx="3000000" cy="3000000"/>
        </p:xfrm>
        <a:graphic>
          <a:graphicData uri="http://schemas.openxmlformats.org/drawingml/2006/table">
            <a:tbl>
              <a:tblPr>
                <a:noFill/>
                <a:tableStyleId>{4718059E-1E66-4AFA-AD5C-86CEE6472EEB}</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165" name="Google Shape;6165;p138"/>
          <p:cNvGrpSpPr/>
          <p:nvPr/>
        </p:nvGrpSpPr>
        <p:grpSpPr>
          <a:xfrm>
            <a:off x="4908229" y="3732368"/>
            <a:ext cx="1517436" cy="74460"/>
            <a:chOff x="3980086" y="2804397"/>
            <a:chExt cx="1227600" cy="66900"/>
          </a:xfrm>
        </p:grpSpPr>
        <p:sp>
          <p:nvSpPr>
            <p:cNvPr id="6166" name="Google Shape;6166;p13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13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138"/>
          <p:cNvGrpSpPr/>
          <p:nvPr/>
        </p:nvGrpSpPr>
        <p:grpSpPr>
          <a:xfrm>
            <a:off x="5533294" y="4024955"/>
            <a:ext cx="892956" cy="74460"/>
            <a:chOff x="3980086" y="2804397"/>
            <a:chExt cx="1227600" cy="66900"/>
          </a:xfrm>
        </p:grpSpPr>
        <p:sp>
          <p:nvSpPr>
            <p:cNvPr id="6169" name="Google Shape;6169;p13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13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4" name="Shape 6174"/>
        <p:cNvGrpSpPr/>
        <p:nvPr/>
      </p:nvGrpSpPr>
      <p:grpSpPr>
        <a:xfrm>
          <a:off x="0" y="0"/>
          <a:ext cx="0" cy="0"/>
          <a:chOff x="0" y="0"/>
          <a:chExt cx="0" cy="0"/>
        </a:xfrm>
      </p:grpSpPr>
      <p:grpSp>
        <p:nvGrpSpPr>
          <p:cNvPr id="6175" name="Google Shape;6175;p139"/>
          <p:cNvGrpSpPr/>
          <p:nvPr/>
        </p:nvGrpSpPr>
        <p:grpSpPr>
          <a:xfrm>
            <a:off x="696816" y="1850725"/>
            <a:ext cx="9304635" cy="3855552"/>
            <a:chOff x="696816" y="1850725"/>
            <a:chExt cx="9304635" cy="3855552"/>
          </a:xfrm>
        </p:grpSpPr>
        <p:grpSp>
          <p:nvGrpSpPr>
            <p:cNvPr id="6176" name="Google Shape;6176;p139"/>
            <p:cNvGrpSpPr/>
            <p:nvPr/>
          </p:nvGrpSpPr>
          <p:grpSpPr>
            <a:xfrm>
              <a:off x="705791" y="1850772"/>
              <a:ext cx="1018912" cy="832010"/>
              <a:chOff x="732428" y="1198513"/>
              <a:chExt cx="845921" cy="690752"/>
            </a:xfrm>
          </p:grpSpPr>
          <p:grpSp>
            <p:nvGrpSpPr>
              <p:cNvPr id="6177" name="Google Shape;6177;p139"/>
              <p:cNvGrpSpPr/>
              <p:nvPr/>
            </p:nvGrpSpPr>
            <p:grpSpPr>
              <a:xfrm>
                <a:off x="823030" y="1198513"/>
                <a:ext cx="755319" cy="690752"/>
                <a:chOff x="823030" y="1198513"/>
                <a:chExt cx="755319" cy="690752"/>
              </a:xfrm>
            </p:grpSpPr>
            <p:sp>
              <p:nvSpPr>
                <p:cNvPr id="6178" name="Google Shape;6178;p139"/>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139"/>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0" name="Google Shape;6180;p139"/>
              <p:cNvGrpSpPr/>
              <p:nvPr/>
            </p:nvGrpSpPr>
            <p:grpSpPr>
              <a:xfrm>
                <a:off x="732428" y="1239937"/>
                <a:ext cx="739912" cy="607886"/>
                <a:chOff x="732428" y="1239937"/>
                <a:chExt cx="739912" cy="607886"/>
              </a:xfrm>
            </p:grpSpPr>
            <p:sp>
              <p:nvSpPr>
                <p:cNvPr id="6181" name="Google Shape;6181;p139"/>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139"/>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139"/>
              <p:cNvGrpSpPr/>
              <p:nvPr/>
            </p:nvGrpSpPr>
            <p:grpSpPr>
              <a:xfrm>
                <a:off x="732428" y="1277018"/>
                <a:ext cx="702832" cy="533758"/>
                <a:chOff x="732428" y="1277018"/>
                <a:chExt cx="702832" cy="533758"/>
              </a:xfrm>
            </p:grpSpPr>
            <p:sp>
              <p:nvSpPr>
                <p:cNvPr id="6184" name="Google Shape;6184;p139"/>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139"/>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6" name="Google Shape;6186;p139"/>
              <p:cNvGrpSpPr/>
              <p:nvPr/>
            </p:nvGrpSpPr>
            <p:grpSpPr>
              <a:xfrm>
                <a:off x="931170" y="1306653"/>
                <a:ext cx="647179" cy="474455"/>
                <a:chOff x="931170" y="1306653"/>
                <a:chExt cx="647179" cy="474455"/>
              </a:xfrm>
            </p:grpSpPr>
            <p:sp>
              <p:nvSpPr>
                <p:cNvPr id="6187" name="Google Shape;6187;p139"/>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139"/>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9" name="Google Shape;6189;p139"/>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139"/>
            <p:cNvGrpSpPr/>
            <p:nvPr/>
          </p:nvGrpSpPr>
          <p:grpSpPr>
            <a:xfrm>
              <a:off x="4598451" y="1850879"/>
              <a:ext cx="764491" cy="843181"/>
              <a:chOff x="5985650" y="2860025"/>
              <a:chExt cx="1396075" cy="1539775"/>
            </a:xfrm>
          </p:grpSpPr>
          <p:sp>
            <p:nvSpPr>
              <p:cNvPr id="6191" name="Google Shape;6191;p139"/>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139"/>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139"/>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139"/>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139"/>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139"/>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139"/>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139"/>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139"/>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139"/>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139"/>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139"/>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139"/>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139"/>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139"/>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139"/>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139"/>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139"/>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139"/>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139"/>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139"/>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139"/>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139"/>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139"/>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139"/>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139"/>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139"/>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139"/>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139"/>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139"/>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139"/>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139"/>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3" name="Google Shape;6223;p139"/>
            <p:cNvGrpSpPr/>
            <p:nvPr/>
          </p:nvGrpSpPr>
          <p:grpSpPr>
            <a:xfrm>
              <a:off x="5508450" y="1850777"/>
              <a:ext cx="874305" cy="843143"/>
              <a:chOff x="4249973" y="1201875"/>
              <a:chExt cx="1958568" cy="1888762"/>
            </a:xfrm>
          </p:grpSpPr>
          <p:sp>
            <p:nvSpPr>
              <p:cNvPr id="6224" name="Google Shape;6224;p139"/>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5" name="Google Shape;6225;p139"/>
              <p:cNvGrpSpPr/>
              <p:nvPr/>
            </p:nvGrpSpPr>
            <p:grpSpPr>
              <a:xfrm>
                <a:off x="5853086" y="1789142"/>
                <a:ext cx="355454" cy="1048099"/>
                <a:chOff x="5576108" y="2016725"/>
                <a:chExt cx="565200" cy="1666560"/>
              </a:xfrm>
            </p:grpSpPr>
            <p:sp>
              <p:nvSpPr>
                <p:cNvPr id="6226" name="Google Shape;6226;p139"/>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227" name="Google Shape;6227;p13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8" name="Google Shape;6228;p139"/>
              <p:cNvGrpSpPr/>
              <p:nvPr/>
            </p:nvGrpSpPr>
            <p:grpSpPr>
              <a:xfrm>
                <a:off x="4869455" y="2691676"/>
                <a:ext cx="1013897" cy="398961"/>
                <a:chOff x="4012057" y="3451825"/>
                <a:chExt cx="1612175" cy="634379"/>
              </a:xfrm>
            </p:grpSpPr>
            <p:sp>
              <p:nvSpPr>
                <p:cNvPr id="6229" name="Google Shape;6229;p139"/>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230" name="Google Shape;6230;p13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139"/>
              <p:cNvGrpSpPr/>
              <p:nvPr/>
            </p:nvGrpSpPr>
            <p:grpSpPr>
              <a:xfrm>
                <a:off x="4276937" y="2155961"/>
                <a:ext cx="651965" cy="891358"/>
                <a:chOff x="3069908" y="2599997"/>
                <a:chExt cx="1036675" cy="1417328"/>
              </a:xfrm>
            </p:grpSpPr>
            <p:sp>
              <p:nvSpPr>
                <p:cNvPr id="6232" name="Google Shape;6232;p139"/>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233" name="Google Shape;6233;p13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139"/>
              <p:cNvGrpSpPr/>
              <p:nvPr/>
            </p:nvGrpSpPr>
            <p:grpSpPr>
              <a:xfrm>
                <a:off x="5054918" y="1201875"/>
                <a:ext cx="999548" cy="602711"/>
                <a:chOff x="4306958" y="1082925"/>
                <a:chExt cx="1589359" cy="958358"/>
              </a:xfrm>
            </p:grpSpPr>
            <p:sp>
              <p:nvSpPr>
                <p:cNvPr id="6235" name="Google Shape;6235;p139"/>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236" name="Google Shape;6236;p13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139"/>
              <p:cNvGrpSpPr/>
              <p:nvPr/>
            </p:nvGrpSpPr>
            <p:grpSpPr>
              <a:xfrm>
                <a:off x="4249973" y="1303451"/>
                <a:ext cx="799317" cy="841334"/>
                <a:chOff x="3027033" y="1244439"/>
                <a:chExt cx="1270977" cy="1337786"/>
              </a:xfrm>
            </p:grpSpPr>
            <p:sp>
              <p:nvSpPr>
                <p:cNvPr id="6238" name="Google Shape;6238;p139"/>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239" name="Google Shape;6239;p13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40" name="Google Shape;6240;p139"/>
            <p:cNvGrpSpPr/>
            <p:nvPr/>
          </p:nvGrpSpPr>
          <p:grpSpPr>
            <a:xfrm>
              <a:off x="4729028" y="2918928"/>
              <a:ext cx="904310" cy="823626"/>
              <a:chOff x="4204684" y="2104422"/>
              <a:chExt cx="699822" cy="637382"/>
            </a:xfrm>
          </p:grpSpPr>
          <p:grpSp>
            <p:nvGrpSpPr>
              <p:cNvPr id="6241" name="Google Shape;6241;p139"/>
              <p:cNvGrpSpPr/>
              <p:nvPr/>
            </p:nvGrpSpPr>
            <p:grpSpPr>
              <a:xfrm>
                <a:off x="4204684" y="2430067"/>
                <a:ext cx="342957" cy="311738"/>
                <a:chOff x="4204684" y="2430067"/>
                <a:chExt cx="342957" cy="311738"/>
              </a:xfrm>
            </p:grpSpPr>
            <p:sp>
              <p:nvSpPr>
                <p:cNvPr id="6242" name="Google Shape;6242;p139"/>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139"/>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4" name="Google Shape;6244;p139"/>
              <p:cNvGrpSpPr/>
              <p:nvPr/>
            </p:nvGrpSpPr>
            <p:grpSpPr>
              <a:xfrm>
                <a:off x="4561586" y="2430067"/>
                <a:ext cx="342920" cy="311738"/>
                <a:chOff x="4561586" y="2430067"/>
                <a:chExt cx="342920" cy="311738"/>
              </a:xfrm>
            </p:grpSpPr>
            <p:sp>
              <p:nvSpPr>
                <p:cNvPr id="6245" name="Google Shape;6245;p139"/>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139"/>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139"/>
              <p:cNvGrpSpPr/>
              <p:nvPr/>
            </p:nvGrpSpPr>
            <p:grpSpPr>
              <a:xfrm>
                <a:off x="4561586" y="2104422"/>
                <a:ext cx="342920" cy="311738"/>
                <a:chOff x="4561586" y="2104422"/>
                <a:chExt cx="342920" cy="311738"/>
              </a:xfrm>
            </p:grpSpPr>
            <p:sp>
              <p:nvSpPr>
                <p:cNvPr id="6248" name="Google Shape;6248;p139"/>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139"/>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0" name="Google Shape;6250;p139"/>
              <p:cNvGrpSpPr/>
              <p:nvPr/>
            </p:nvGrpSpPr>
            <p:grpSpPr>
              <a:xfrm>
                <a:off x="4204684" y="2104422"/>
                <a:ext cx="342957" cy="311664"/>
                <a:chOff x="4204684" y="2104422"/>
                <a:chExt cx="342957" cy="311664"/>
              </a:xfrm>
            </p:grpSpPr>
            <p:sp>
              <p:nvSpPr>
                <p:cNvPr id="6251" name="Google Shape;6251;p139"/>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139"/>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53" name="Google Shape;6253;p139"/>
            <p:cNvGrpSpPr/>
            <p:nvPr/>
          </p:nvGrpSpPr>
          <p:grpSpPr>
            <a:xfrm>
              <a:off x="6492757" y="1850739"/>
              <a:ext cx="795669" cy="829726"/>
              <a:chOff x="5830645" y="1267368"/>
              <a:chExt cx="530340" cy="553040"/>
            </a:xfrm>
          </p:grpSpPr>
          <p:sp>
            <p:nvSpPr>
              <p:cNvPr id="6254" name="Google Shape;6254;p139"/>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5" name="Google Shape;6255;p139"/>
              <p:cNvGrpSpPr/>
              <p:nvPr/>
            </p:nvGrpSpPr>
            <p:grpSpPr>
              <a:xfrm>
                <a:off x="5830645" y="1267368"/>
                <a:ext cx="259743" cy="269909"/>
                <a:chOff x="5830645" y="1267368"/>
                <a:chExt cx="259743" cy="269909"/>
              </a:xfrm>
            </p:grpSpPr>
            <p:sp>
              <p:nvSpPr>
                <p:cNvPr id="6256" name="Google Shape;6256;p139"/>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139"/>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8" name="Google Shape;6258;p139"/>
              <p:cNvGrpSpPr/>
              <p:nvPr/>
            </p:nvGrpSpPr>
            <p:grpSpPr>
              <a:xfrm>
                <a:off x="6101293" y="1267368"/>
                <a:ext cx="259692" cy="269909"/>
                <a:chOff x="6101293" y="1267368"/>
                <a:chExt cx="259692" cy="269909"/>
              </a:xfrm>
            </p:grpSpPr>
            <p:sp>
              <p:nvSpPr>
                <p:cNvPr id="6259" name="Google Shape;6259;p139"/>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139"/>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1" name="Google Shape;6261;p139"/>
              <p:cNvGrpSpPr/>
              <p:nvPr/>
            </p:nvGrpSpPr>
            <p:grpSpPr>
              <a:xfrm>
                <a:off x="5830645" y="1550500"/>
                <a:ext cx="259692" cy="269909"/>
                <a:chOff x="5830645" y="1550500"/>
                <a:chExt cx="259692" cy="269909"/>
              </a:xfrm>
            </p:grpSpPr>
            <p:sp>
              <p:nvSpPr>
                <p:cNvPr id="6262" name="Google Shape;6262;p139"/>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139"/>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139"/>
              <p:cNvGrpSpPr/>
              <p:nvPr/>
            </p:nvGrpSpPr>
            <p:grpSpPr>
              <a:xfrm>
                <a:off x="6101293" y="1550500"/>
                <a:ext cx="259692" cy="269909"/>
                <a:chOff x="6101293" y="1550500"/>
                <a:chExt cx="259692" cy="269909"/>
              </a:xfrm>
            </p:grpSpPr>
            <p:sp>
              <p:nvSpPr>
                <p:cNvPr id="6265" name="Google Shape;6265;p139"/>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139"/>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67" name="Google Shape;6267;p139"/>
            <p:cNvGrpSpPr/>
            <p:nvPr/>
          </p:nvGrpSpPr>
          <p:grpSpPr>
            <a:xfrm>
              <a:off x="713951" y="2923275"/>
              <a:ext cx="839737" cy="818531"/>
              <a:chOff x="2679875" y="2361475"/>
              <a:chExt cx="780425" cy="760575"/>
            </a:xfrm>
          </p:grpSpPr>
          <p:sp>
            <p:nvSpPr>
              <p:cNvPr id="6268" name="Google Shape;6268;p139"/>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139"/>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13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139"/>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13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13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139"/>
            <p:cNvGrpSpPr/>
            <p:nvPr/>
          </p:nvGrpSpPr>
          <p:grpSpPr>
            <a:xfrm>
              <a:off x="3603560" y="1850768"/>
              <a:ext cx="886284" cy="824501"/>
              <a:chOff x="3351965" y="1148808"/>
              <a:chExt cx="750770" cy="698375"/>
            </a:xfrm>
          </p:grpSpPr>
          <p:grpSp>
            <p:nvGrpSpPr>
              <p:cNvPr id="6275" name="Google Shape;6275;p139"/>
              <p:cNvGrpSpPr/>
              <p:nvPr/>
            </p:nvGrpSpPr>
            <p:grpSpPr>
              <a:xfrm>
                <a:off x="3586796" y="1148808"/>
                <a:ext cx="294857" cy="286830"/>
                <a:chOff x="3750225" y="1774000"/>
                <a:chExt cx="149575" cy="145525"/>
              </a:xfrm>
            </p:grpSpPr>
            <p:sp>
              <p:nvSpPr>
                <p:cNvPr id="6276" name="Google Shape;6276;p13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13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139"/>
              <p:cNvGrpSpPr/>
              <p:nvPr/>
            </p:nvGrpSpPr>
            <p:grpSpPr>
              <a:xfrm>
                <a:off x="3779245" y="1375768"/>
                <a:ext cx="323490" cy="286978"/>
                <a:chOff x="3847850" y="1889150"/>
                <a:chExt cx="164100" cy="145600"/>
              </a:xfrm>
            </p:grpSpPr>
            <p:sp>
              <p:nvSpPr>
                <p:cNvPr id="6279" name="Google Shape;6279;p13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13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139"/>
              <p:cNvGrpSpPr/>
              <p:nvPr/>
            </p:nvGrpSpPr>
            <p:grpSpPr>
              <a:xfrm>
                <a:off x="3351965" y="1330435"/>
                <a:ext cx="295449" cy="285401"/>
                <a:chOff x="3631100" y="1866150"/>
                <a:chExt cx="149875" cy="144800"/>
              </a:xfrm>
            </p:grpSpPr>
            <p:sp>
              <p:nvSpPr>
                <p:cNvPr id="6282" name="Google Shape;6282;p139"/>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139"/>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139"/>
              <p:cNvGrpSpPr/>
              <p:nvPr/>
            </p:nvGrpSpPr>
            <p:grpSpPr>
              <a:xfrm>
                <a:off x="3548208" y="1560352"/>
                <a:ext cx="294808" cy="286830"/>
                <a:chOff x="3730650" y="1982800"/>
                <a:chExt cx="149550" cy="145525"/>
              </a:xfrm>
            </p:grpSpPr>
            <p:sp>
              <p:nvSpPr>
                <p:cNvPr id="6285" name="Google Shape;6285;p13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13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87" name="Google Shape;6287;p139"/>
            <p:cNvGrpSpPr/>
            <p:nvPr/>
          </p:nvGrpSpPr>
          <p:grpSpPr>
            <a:xfrm>
              <a:off x="9025900" y="1850772"/>
              <a:ext cx="969098" cy="816404"/>
              <a:chOff x="7636443" y="1204988"/>
              <a:chExt cx="804565" cy="677795"/>
            </a:xfrm>
          </p:grpSpPr>
          <p:grpSp>
            <p:nvGrpSpPr>
              <p:cNvPr id="6288" name="Google Shape;6288;p139"/>
              <p:cNvGrpSpPr/>
              <p:nvPr/>
            </p:nvGrpSpPr>
            <p:grpSpPr>
              <a:xfrm>
                <a:off x="7636443" y="1509705"/>
                <a:ext cx="804565" cy="373078"/>
                <a:chOff x="7636443" y="1509705"/>
                <a:chExt cx="804565" cy="373078"/>
              </a:xfrm>
            </p:grpSpPr>
            <p:sp>
              <p:nvSpPr>
                <p:cNvPr id="6289" name="Google Shape;6289;p139"/>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139"/>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1" name="Google Shape;6291;p139"/>
              <p:cNvGrpSpPr/>
              <p:nvPr/>
            </p:nvGrpSpPr>
            <p:grpSpPr>
              <a:xfrm>
                <a:off x="7636443" y="1408133"/>
                <a:ext cx="804565" cy="373078"/>
                <a:chOff x="7636443" y="1408133"/>
                <a:chExt cx="804565" cy="373078"/>
              </a:xfrm>
            </p:grpSpPr>
            <p:sp>
              <p:nvSpPr>
                <p:cNvPr id="6292" name="Google Shape;6292;p139"/>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139"/>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139"/>
              <p:cNvGrpSpPr/>
              <p:nvPr/>
            </p:nvGrpSpPr>
            <p:grpSpPr>
              <a:xfrm>
                <a:off x="7636443" y="1306560"/>
                <a:ext cx="804565" cy="373078"/>
                <a:chOff x="7636443" y="1306560"/>
                <a:chExt cx="804565" cy="373078"/>
              </a:xfrm>
            </p:grpSpPr>
            <p:sp>
              <p:nvSpPr>
                <p:cNvPr id="6295" name="Google Shape;6295;p139"/>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139"/>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7" name="Google Shape;6297;p139"/>
              <p:cNvGrpSpPr/>
              <p:nvPr/>
            </p:nvGrpSpPr>
            <p:grpSpPr>
              <a:xfrm>
                <a:off x="7636443" y="1204988"/>
                <a:ext cx="804565" cy="373078"/>
                <a:chOff x="7636443" y="1204988"/>
                <a:chExt cx="804565" cy="373078"/>
              </a:xfrm>
            </p:grpSpPr>
            <p:sp>
              <p:nvSpPr>
                <p:cNvPr id="6298" name="Google Shape;6298;p139"/>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139"/>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00" name="Google Shape;6300;p139"/>
            <p:cNvGrpSpPr/>
            <p:nvPr/>
          </p:nvGrpSpPr>
          <p:grpSpPr>
            <a:xfrm>
              <a:off x="5820571" y="2943749"/>
              <a:ext cx="796675" cy="796493"/>
              <a:chOff x="3990000" y="975400"/>
              <a:chExt cx="3934200" cy="3933300"/>
            </a:xfrm>
          </p:grpSpPr>
          <p:sp>
            <p:nvSpPr>
              <p:cNvPr id="6301" name="Google Shape;6301;p139"/>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139"/>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139"/>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139"/>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139"/>
            <p:cNvGrpSpPr/>
            <p:nvPr/>
          </p:nvGrpSpPr>
          <p:grpSpPr>
            <a:xfrm>
              <a:off x="7800314" y="2918022"/>
              <a:ext cx="1046567" cy="824168"/>
              <a:chOff x="6598259" y="2078634"/>
              <a:chExt cx="868881" cy="684241"/>
            </a:xfrm>
          </p:grpSpPr>
          <p:sp>
            <p:nvSpPr>
              <p:cNvPr id="6306" name="Google Shape;6306;p139"/>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139"/>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139"/>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139"/>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139"/>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139"/>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2" name="Google Shape;6312;p139"/>
              <p:cNvGrpSpPr/>
              <p:nvPr/>
            </p:nvGrpSpPr>
            <p:grpSpPr>
              <a:xfrm>
                <a:off x="6808175" y="2078634"/>
                <a:ext cx="452229" cy="684241"/>
                <a:chOff x="6808175" y="2078634"/>
                <a:chExt cx="452229" cy="684241"/>
              </a:xfrm>
            </p:grpSpPr>
            <p:sp>
              <p:nvSpPr>
                <p:cNvPr id="6313" name="Google Shape;6313;p139"/>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139"/>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139"/>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139"/>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139"/>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139"/>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9" name="Google Shape;6319;p139"/>
                <p:cNvGrpSpPr/>
                <p:nvPr/>
              </p:nvGrpSpPr>
              <p:grpSpPr>
                <a:xfrm>
                  <a:off x="6821586" y="2078634"/>
                  <a:ext cx="426871" cy="684241"/>
                  <a:chOff x="6821586" y="2078634"/>
                  <a:chExt cx="426871" cy="684241"/>
                </a:xfrm>
              </p:grpSpPr>
              <p:grpSp>
                <p:nvGrpSpPr>
                  <p:cNvPr id="6320" name="Google Shape;6320;p139"/>
                  <p:cNvGrpSpPr/>
                  <p:nvPr/>
                </p:nvGrpSpPr>
                <p:grpSpPr>
                  <a:xfrm>
                    <a:off x="6821586" y="2078634"/>
                    <a:ext cx="426871" cy="684241"/>
                    <a:chOff x="6821586" y="2078634"/>
                    <a:chExt cx="426871" cy="684241"/>
                  </a:xfrm>
                </p:grpSpPr>
                <p:sp>
                  <p:nvSpPr>
                    <p:cNvPr id="6321" name="Google Shape;6321;p139"/>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139"/>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139"/>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39"/>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39"/>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139"/>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139"/>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39"/>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139"/>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139"/>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139"/>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139"/>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139"/>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139"/>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139"/>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139"/>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139"/>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139"/>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139"/>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0" name="Google Shape;6340;p139"/>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139"/>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139"/>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139"/>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139"/>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139"/>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46" name="Google Shape;6346;p139"/>
            <p:cNvGrpSpPr/>
            <p:nvPr/>
          </p:nvGrpSpPr>
          <p:grpSpPr>
            <a:xfrm>
              <a:off x="6804259" y="2924744"/>
              <a:ext cx="808628" cy="808628"/>
              <a:chOff x="6535625" y="760425"/>
              <a:chExt cx="1665900" cy="1665900"/>
            </a:xfrm>
          </p:grpSpPr>
          <p:sp>
            <p:nvSpPr>
              <p:cNvPr id="6347" name="Google Shape;6347;p139"/>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139"/>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139"/>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139"/>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139"/>
            <p:cNvGrpSpPr/>
            <p:nvPr/>
          </p:nvGrpSpPr>
          <p:grpSpPr>
            <a:xfrm>
              <a:off x="705778" y="4934313"/>
              <a:ext cx="1614944" cy="771862"/>
              <a:chOff x="238125" y="1151100"/>
              <a:chExt cx="7139450" cy="3412300"/>
            </a:xfrm>
          </p:grpSpPr>
          <p:sp>
            <p:nvSpPr>
              <p:cNvPr id="6352" name="Google Shape;6352;p139"/>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139"/>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139"/>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139"/>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139"/>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139"/>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139"/>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139"/>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139"/>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39"/>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139"/>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139"/>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139"/>
            <p:cNvGrpSpPr/>
            <p:nvPr/>
          </p:nvGrpSpPr>
          <p:grpSpPr>
            <a:xfrm>
              <a:off x="6568225" y="3974646"/>
              <a:ext cx="1186837" cy="705537"/>
              <a:chOff x="5145061" y="2881789"/>
              <a:chExt cx="1107641" cy="658458"/>
            </a:xfrm>
          </p:grpSpPr>
          <p:grpSp>
            <p:nvGrpSpPr>
              <p:cNvPr id="6365" name="Google Shape;6365;p139"/>
              <p:cNvGrpSpPr/>
              <p:nvPr/>
            </p:nvGrpSpPr>
            <p:grpSpPr>
              <a:xfrm>
                <a:off x="5722989" y="3244587"/>
                <a:ext cx="529713" cy="295659"/>
                <a:chOff x="5722989" y="3244587"/>
                <a:chExt cx="529713" cy="295659"/>
              </a:xfrm>
            </p:grpSpPr>
            <p:sp>
              <p:nvSpPr>
                <p:cNvPr id="6366" name="Google Shape;6366;p139"/>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367" name="Google Shape;6367;p139"/>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368" name="Google Shape;6368;p139"/>
              <p:cNvGrpSpPr/>
              <p:nvPr/>
            </p:nvGrpSpPr>
            <p:grpSpPr>
              <a:xfrm>
                <a:off x="5145061" y="3244587"/>
                <a:ext cx="536807" cy="295659"/>
                <a:chOff x="5145061" y="3244587"/>
                <a:chExt cx="536807" cy="295659"/>
              </a:xfrm>
            </p:grpSpPr>
            <p:sp>
              <p:nvSpPr>
                <p:cNvPr id="6369" name="Google Shape;6369;p139"/>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370" name="Google Shape;6370;p139"/>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371" name="Google Shape;6371;p139"/>
              <p:cNvGrpSpPr/>
              <p:nvPr/>
            </p:nvGrpSpPr>
            <p:grpSpPr>
              <a:xfrm>
                <a:off x="5341327" y="2898245"/>
                <a:ext cx="532309" cy="614891"/>
                <a:chOff x="5341327" y="2898245"/>
                <a:chExt cx="532309" cy="614891"/>
              </a:xfrm>
            </p:grpSpPr>
            <p:sp>
              <p:nvSpPr>
                <p:cNvPr id="6372" name="Google Shape;6372;p139"/>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373" name="Google Shape;6373;p139"/>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374" name="Google Shape;6374;p139"/>
              <p:cNvGrpSpPr/>
              <p:nvPr/>
            </p:nvGrpSpPr>
            <p:grpSpPr>
              <a:xfrm>
                <a:off x="5532290" y="2881789"/>
                <a:ext cx="620516" cy="305456"/>
                <a:chOff x="5532290" y="2881789"/>
                <a:chExt cx="620516" cy="305456"/>
              </a:xfrm>
            </p:grpSpPr>
            <p:sp>
              <p:nvSpPr>
                <p:cNvPr id="6375" name="Google Shape;6375;p139"/>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376" name="Google Shape;6376;p139"/>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377" name="Google Shape;6377;p139"/>
            <p:cNvGrpSpPr/>
            <p:nvPr/>
          </p:nvGrpSpPr>
          <p:grpSpPr>
            <a:xfrm>
              <a:off x="9674701" y="4928770"/>
              <a:ext cx="324098" cy="777506"/>
              <a:chOff x="7026852" y="3311869"/>
              <a:chExt cx="434331" cy="1041954"/>
            </a:xfrm>
          </p:grpSpPr>
          <p:sp>
            <p:nvSpPr>
              <p:cNvPr id="6378" name="Google Shape;6378;p139"/>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139"/>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39"/>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139"/>
            <p:cNvGrpSpPr/>
            <p:nvPr/>
          </p:nvGrpSpPr>
          <p:grpSpPr>
            <a:xfrm>
              <a:off x="7285360" y="4975830"/>
              <a:ext cx="353956" cy="353901"/>
              <a:chOff x="4873519" y="3311869"/>
              <a:chExt cx="499374" cy="499296"/>
            </a:xfrm>
          </p:grpSpPr>
          <p:sp>
            <p:nvSpPr>
              <p:cNvPr id="6382" name="Google Shape;6382;p139"/>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139"/>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139"/>
            <p:cNvGrpSpPr/>
            <p:nvPr/>
          </p:nvGrpSpPr>
          <p:grpSpPr>
            <a:xfrm>
              <a:off x="7285360" y="5352054"/>
              <a:ext cx="353956" cy="353956"/>
              <a:chOff x="4873519" y="3875839"/>
              <a:chExt cx="499374" cy="499374"/>
            </a:xfrm>
          </p:grpSpPr>
          <p:sp>
            <p:nvSpPr>
              <p:cNvPr id="6385" name="Google Shape;6385;p139"/>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139"/>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139"/>
            <p:cNvGrpSpPr/>
            <p:nvPr/>
          </p:nvGrpSpPr>
          <p:grpSpPr>
            <a:xfrm>
              <a:off x="2745339" y="2909458"/>
              <a:ext cx="840872" cy="840983"/>
              <a:chOff x="2565073" y="2075876"/>
              <a:chExt cx="672482" cy="672518"/>
            </a:xfrm>
          </p:grpSpPr>
          <p:sp>
            <p:nvSpPr>
              <p:cNvPr id="6388" name="Google Shape;6388;p139"/>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139"/>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139"/>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139"/>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139"/>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139"/>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139"/>
            <p:cNvGrpSpPr/>
            <p:nvPr/>
          </p:nvGrpSpPr>
          <p:grpSpPr>
            <a:xfrm>
              <a:off x="6627771" y="4938484"/>
              <a:ext cx="527964" cy="767637"/>
              <a:chOff x="1697726" y="3244179"/>
              <a:chExt cx="788124" cy="1146069"/>
            </a:xfrm>
          </p:grpSpPr>
          <p:sp>
            <p:nvSpPr>
              <p:cNvPr id="6395" name="Google Shape;6395;p13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13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7" name="Google Shape;6397;p139"/>
            <p:cNvSpPr/>
            <p:nvPr/>
          </p:nvSpPr>
          <p:spPr>
            <a:xfrm>
              <a:off x="9635741" y="4803370"/>
              <a:ext cx="245" cy="5"/>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8" name="Google Shape;6398;p139"/>
            <p:cNvGrpSpPr/>
            <p:nvPr/>
          </p:nvGrpSpPr>
          <p:grpSpPr>
            <a:xfrm>
              <a:off x="9038375" y="2925096"/>
              <a:ext cx="963076" cy="807355"/>
              <a:chOff x="7617850" y="2063282"/>
              <a:chExt cx="799565" cy="670282"/>
            </a:xfrm>
          </p:grpSpPr>
          <p:cxnSp>
            <p:nvCxnSpPr>
              <p:cNvPr id="6399" name="Google Shape;6399;p139"/>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400" name="Google Shape;6400;p139"/>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401" name="Google Shape;6401;p139"/>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402" name="Google Shape;6402;p139"/>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403" name="Google Shape;6403;p139"/>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404" name="Google Shape;6404;p139"/>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405" name="Google Shape;6405;p139"/>
              <p:cNvGrpSpPr/>
              <p:nvPr/>
            </p:nvGrpSpPr>
            <p:grpSpPr>
              <a:xfrm>
                <a:off x="7734309" y="2063282"/>
                <a:ext cx="570957" cy="620095"/>
                <a:chOff x="7734309" y="2063282"/>
                <a:chExt cx="570957" cy="620095"/>
              </a:xfrm>
            </p:grpSpPr>
            <p:grpSp>
              <p:nvGrpSpPr>
                <p:cNvPr id="6406" name="Google Shape;6406;p139"/>
                <p:cNvGrpSpPr/>
                <p:nvPr/>
              </p:nvGrpSpPr>
              <p:grpSpPr>
                <a:xfrm>
                  <a:off x="8031573" y="2063282"/>
                  <a:ext cx="273693" cy="620095"/>
                  <a:chOff x="8031573" y="2063282"/>
                  <a:chExt cx="273693" cy="620095"/>
                </a:xfrm>
              </p:grpSpPr>
              <p:sp>
                <p:nvSpPr>
                  <p:cNvPr id="6407" name="Google Shape;6407;p13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13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13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13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1" name="Google Shape;6411;p139"/>
                <p:cNvGrpSpPr/>
                <p:nvPr/>
              </p:nvGrpSpPr>
              <p:grpSpPr>
                <a:xfrm flipH="1">
                  <a:off x="7734309" y="2063282"/>
                  <a:ext cx="273693" cy="620095"/>
                  <a:chOff x="8031573" y="2063282"/>
                  <a:chExt cx="273693" cy="620095"/>
                </a:xfrm>
              </p:grpSpPr>
              <p:sp>
                <p:nvSpPr>
                  <p:cNvPr id="6412" name="Google Shape;6412;p13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13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13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13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416" name="Google Shape;6416;p139"/>
            <p:cNvSpPr/>
            <p:nvPr/>
          </p:nvSpPr>
          <p:spPr>
            <a:xfrm>
              <a:off x="8388147" y="4963168"/>
              <a:ext cx="672997" cy="743021"/>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139"/>
            <p:cNvSpPr/>
            <p:nvPr/>
          </p:nvSpPr>
          <p:spPr>
            <a:xfrm rot="10800000">
              <a:off x="7769256" y="4960046"/>
              <a:ext cx="489160" cy="746141"/>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8" name="Google Shape;6418;p139"/>
            <p:cNvGrpSpPr/>
            <p:nvPr/>
          </p:nvGrpSpPr>
          <p:grpSpPr>
            <a:xfrm>
              <a:off x="9263033" y="3953079"/>
              <a:ext cx="725808" cy="724984"/>
              <a:chOff x="1186975" y="238125"/>
              <a:chExt cx="5244275" cy="5238325"/>
            </a:xfrm>
          </p:grpSpPr>
          <p:sp>
            <p:nvSpPr>
              <p:cNvPr id="6419" name="Google Shape;6419;p13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139"/>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139"/>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139"/>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139"/>
            <p:cNvGrpSpPr/>
            <p:nvPr/>
          </p:nvGrpSpPr>
          <p:grpSpPr>
            <a:xfrm>
              <a:off x="3773777" y="2916658"/>
              <a:ext cx="785121" cy="827911"/>
              <a:chOff x="3400515" y="2056248"/>
              <a:chExt cx="698134" cy="735987"/>
            </a:xfrm>
          </p:grpSpPr>
          <p:grpSp>
            <p:nvGrpSpPr>
              <p:cNvPr id="6424" name="Google Shape;6424;p139"/>
              <p:cNvGrpSpPr/>
              <p:nvPr/>
            </p:nvGrpSpPr>
            <p:grpSpPr>
              <a:xfrm>
                <a:off x="3400515" y="2283913"/>
                <a:ext cx="312919" cy="219900"/>
                <a:chOff x="3400515" y="2283913"/>
                <a:chExt cx="312919" cy="219900"/>
              </a:xfrm>
            </p:grpSpPr>
            <p:sp>
              <p:nvSpPr>
                <p:cNvPr id="6425" name="Google Shape;6425;p139"/>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426" name="Google Shape;6426;p139"/>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427" name="Google Shape;6427;p139"/>
              <p:cNvGrpSpPr/>
              <p:nvPr/>
            </p:nvGrpSpPr>
            <p:grpSpPr>
              <a:xfrm>
                <a:off x="3547823" y="2461089"/>
                <a:ext cx="219900" cy="331146"/>
                <a:chOff x="3547823" y="2461089"/>
                <a:chExt cx="219900" cy="331146"/>
              </a:xfrm>
            </p:grpSpPr>
            <p:sp>
              <p:nvSpPr>
                <p:cNvPr id="6428" name="Google Shape;6428;p139"/>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429" name="Google Shape;6429;p139"/>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430" name="Google Shape;6430;p139"/>
              <p:cNvGrpSpPr/>
              <p:nvPr/>
            </p:nvGrpSpPr>
            <p:grpSpPr>
              <a:xfrm>
                <a:off x="3734138" y="2461089"/>
                <a:ext cx="219900" cy="331146"/>
                <a:chOff x="3734138" y="2461089"/>
                <a:chExt cx="219900" cy="331146"/>
              </a:xfrm>
            </p:grpSpPr>
            <p:sp>
              <p:nvSpPr>
                <p:cNvPr id="6431" name="Google Shape;6431;p139"/>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432" name="Google Shape;6432;p139"/>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433" name="Google Shape;6433;p139"/>
              <p:cNvGrpSpPr/>
              <p:nvPr/>
            </p:nvGrpSpPr>
            <p:grpSpPr>
              <a:xfrm>
                <a:off x="3787560" y="2281742"/>
                <a:ext cx="311089" cy="219900"/>
                <a:chOff x="3787560" y="2281742"/>
                <a:chExt cx="311089" cy="219900"/>
              </a:xfrm>
            </p:grpSpPr>
            <p:sp>
              <p:nvSpPr>
                <p:cNvPr id="6434" name="Google Shape;6434;p139"/>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435" name="Google Shape;6435;p139"/>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436" name="Google Shape;6436;p139"/>
              <p:cNvGrpSpPr/>
              <p:nvPr/>
            </p:nvGrpSpPr>
            <p:grpSpPr>
              <a:xfrm>
                <a:off x="3637290" y="2056248"/>
                <a:ext cx="219900" cy="330736"/>
                <a:chOff x="3637290" y="2056248"/>
                <a:chExt cx="219900" cy="330736"/>
              </a:xfrm>
            </p:grpSpPr>
            <p:sp>
              <p:nvSpPr>
                <p:cNvPr id="6437" name="Google Shape;6437;p139"/>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438" name="Google Shape;6438;p139"/>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439" name="Google Shape;6439;p139"/>
            <p:cNvGrpSpPr/>
            <p:nvPr/>
          </p:nvGrpSpPr>
          <p:grpSpPr>
            <a:xfrm>
              <a:off x="2920738" y="3964488"/>
              <a:ext cx="1527342" cy="713474"/>
              <a:chOff x="238125" y="1188750"/>
              <a:chExt cx="7140450" cy="3335550"/>
            </a:xfrm>
          </p:grpSpPr>
          <p:sp>
            <p:nvSpPr>
              <p:cNvPr id="6440" name="Google Shape;6440;p13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13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13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13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13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139"/>
            <p:cNvGrpSpPr/>
            <p:nvPr/>
          </p:nvGrpSpPr>
          <p:grpSpPr>
            <a:xfrm>
              <a:off x="7868654" y="3967140"/>
              <a:ext cx="1269610" cy="710907"/>
              <a:chOff x="238125" y="1335475"/>
              <a:chExt cx="5418735" cy="3034175"/>
            </a:xfrm>
          </p:grpSpPr>
          <p:sp>
            <p:nvSpPr>
              <p:cNvPr id="6446" name="Google Shape;6446;p13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13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13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9" name="Google Shape;6449;p139"/>
            <p:cNvGrpSpPr/>
            <p:nvPr/>
          </p:nvGrpSpPr>
          <p:grpSpPr>
            <a:xfrm>
              <a:off x="4774074" y="4936571"/>
              <a:ext cx="1527529" cy="769588"/>
              <a:chOff x="3967651" y="3645904"/>
              <a:chExt cx="1479304" cy="745292"/>
            </a:xfrm>
          </p:grpSpPr>
          <p:grpSp>
            <p:nvGrpSpPr>
              <p:cNvPr id="6450" name="Google Shape;6450;p139"/>
              <p:cNvGrpSpPr/>
              <p:nvPr/>
            </p:nvGrpSpPr>
            <p:grpSpPr>
              <a:xfrm>
                <a:off x="3967651" y="4009026"/>
                <a:ext cx="1479304" cy="382170"/>
                <a:chOff x="3967651" y="4009026"/>
                <a:chExt cx="1479304" cy="382170"/>
              </a:xfrm>
            </p:grpSpPr>
            <p:grpSp>
              <p:nvGrpSpPr>
                <p:cNvPr id="6451" name="Google Shape;6451;p139"/>
                <p:cNvGrpSpPr/>
                <p:nvPr/>
              </p:nvGrpSpPr>
              <p:grpSpPr>
                <a:xfrm>
                  <a:off x="4892216" y="4195630"/>
                  <a:ext cx="554739" cy="195566"/>
                  <a:chOff x="3604375" y="4892160"/>
                  <a:chExt cx="1651500" cy="582215"/>
                </a:xfrm>
              </p:grpSpPr>
              <p:sp>
                <p:nvSpPr>
                  <p:cNvPr id="6452" name="Google Shape;6452;p139"/>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139"/>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139"/>
                <p:cNvGrpSpPr/>
                <p:nvPr/>
              </p:nvGrpSpPr>
              <p:grpSpPr>
                <a:xfrm>
                  <a:off x="3967651" y="4146303"/>
                  <a:ext cx="579402" cy="244893"/>
                  <a:chOff x="851875" y="4745310"/>
                  <a:chExt cx="1724925" cy="729065"/>
                </a:xfrm>
              </p:grpSpPr>
              <p:sp>
                <p:nvSpPr>
                  <p:cNvPr id="6455" name="Google Shape;6455;p139"/>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139"/>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139"/>
                <p:cNvGrpSpPr/>
                <p:nvPr/>
              </p:nvGrpSpPr>
              <p:grpSpPr>
                <a:xfrm>
                  <a:off x="4460753" y="4009026"/>
                  <a:ext cx="493110" cy="382170"/>
                  <a:chOff x="2319875" y="4336625"/>
                  <a:chExt cx="1468025" cy="1137750"/>
                </a:xfrm>
              </p:grpSpPr>
              <p:sp>
                <p:nvSpPr>
                  <p:cNvPr id="6458" name="Google Shape;6458;p139"/>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139"/>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60" name="Google Shape;6460;p139"/>
              <p:cNvGrpSpPr/>
              <p:nvPr/>
            </p:nvGrpSpPr>
            <p:grpSpPr>
              <a:xfrm>
                <a:off x="4479443" y="3645904"/>
                <a:ext cx="455965" cy="388789"/>
                <a:chOff x="2957425" y="238100"/>
                <a:chExt cx="1910200" cy="1628775"/>
              </a:xfrm>
            </p:grpSpPr>
            <p:sp>
              <p:nvSpPr>
                <p:cNvPr id="6461" name="Google Shape;6461;p139"/>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139"/>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139"/>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139"/>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139"/>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139"/>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139"/>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139"/>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139"/>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139"/>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71" name="Google Shape;6471;p139"/>
            <p:cNvGrpSpPr/>
            <p:nvPr/>
          </p:nvGrpSpPr>
          <p:grpSpPr>
            <a:xfrm>
              <a:off x="2830212" y="4938065"/>
              <a:ext cx="1497340" cy="768152"/>
              <a:chOff x="2496310" y="3693351"/>
              <a:chExt cx="1342906" cy="688926"/>
            </a:xfrm>
          </p:grpSpPr>
          <p:grpSp>
            <p:nvGrpSpPr>
              <p:cNvPr id="6472" name="Google Shape;6472;p139"/>
              <p:cNvGrpSpPr/>
              <p:nvPr/>
            </p:nvGrpSpPr>
            <p:grpSpPr>
              <a:xfrm>
                <a:off x="2496310" y="3693351"/>
                <a:ext cx="1342906" cy="688875"/>
                <a:chOff x="2496310" y="3693351"/>
                <a:chExt cx="1342906" cy="688875"/>
              </a:xfrm>
            </p:grpSpPr>
            <p:sp>
              <p:nvSpPr>
                <p:cNvPr id="6473" name="Google Shape;6473;p139"/>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139"/>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139"/>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139"/>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139"/>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139"/>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79" name="Google Shape;6479;p139"/>
                <p:cNvCxnSpPr>
                  <a:stCxn id="6477"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480" name="Google Shape;6480;p139"/>
                <p:cNvCxnSpPr>
                  <a:stCxn id="6474"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481" name="Google Shape;6481;p139"/>
                <p:cNvCxnSpPr>
                  <a:stCxn id="6475"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482" name="Google Shape;6482;p139"/>
                <p:cNvCxnSpPr>
                  <a:stCxn id="6478"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483" name="Google Shape;6483;p139"/>
                <p:cNvCxnSpPr>
                  <a:stCxn id="6476"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484" name="Google Shape;6484;p139"/>
              <p:cNvGrpSpPr/>
              <p:nvPr/>
            </p:nvGrpSpPr>
            <p:grpSpPr>
              <a:xfrm>
                <a:off x="2675275" y="3930557"/>
                <a:ext cx="1003306" cy="451719"/>
                <a:chOff x="2675275" y="4174282"/>
                <a:chExt cx="1003306" cy="451719"/>
              </a:xfrm>
            </p:grpSpPr>
            <p:sp>
              <p:nvSpPr>
                <p:cNvPr id="6485" name="Google Shape;6485;p139"/>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139"/>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139"/>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88" name="Google Shape;6488;p139"/>
            <p:cNvGrpSpPr/>
            <p:nvPr/>
          </p:nvGrpSpPr>
          <p:grpSpPr>
            <a:xfrm>
              <a:off x="1834870" y="1850764"/>
              <a:ext cx="691982" cy="1053582"/>
              <a:chOff x="1715404" y="1112080"/>
              <a:chExt cx="642270" cy="977984"/>
            </a:xfrm>
          </p:grpSpPr>
          <p:grpSp>
            <p:nvGrpSpPr>
              <p:cNvPr id="6489" name="Google Shape;6489;p139"/>
              <p:cNvGrpSpPr/>
              <p:nvPr/>
            </p:nvGrpSpPr>
            <p:grpSpPr>
              <a:xfrm>
                <a:off x="1715404" y="1112080"/>
                <a:ext cx="642270" cy="977984"/>
                <a:chOff x="1715404" y="1112080"/>
                <a:chExt cx="642270" cy="977984"/>
              </a:xfrm>
            </p:grpSpPr>
            <p:sp>
              <p:nvSpPr>
                <p:cNvPr id="6490" name="Google Shape;6490;p139"/>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139"/>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139"/>
              <p:cNvGrpSpPr/>
              <p:nvPr/>
            </p:nvGrpSpPr>
            <p:grpSpPr>
              <a:xfrm>
                <a:off x="1768927" y="1165603"/>
                <a:ext cx="535225" cy="851367"/>
                <a:chOff x="1768927" y="1165603"/>
                <a:chExt cx="535225" cy="851367"/>
              </a:xfrm>
            </p:grpSpPr>
            <p:sp>
              <p:nvSpPr>
                <p:cNvPr id="6493" name="Google Shape;6493;p139"/>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139"/>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139"/>
              <p:cNvGrpSpPr/>
              <p:nvPr/>
            </p:nvGrpSpPr>
            <p:grpSpPr>
              <a:xfrm>
                <a:off x="1822449" y="1219125"/>
                <a:ext cx="428180" cy="718859"/>
                <a:chOff x="1822449" y="1219125"/>
                <a:chExt cx="428180" cy="718859"/>
              </a:xfrm>
            </p:grpSpPr>
            <p:sp>
              <p:nvSpPr>
                <p:cNvPr id="6496" name="Google Shape;6496;p139"/>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139"/>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139"/>
              <p:cNvGrpSpPr/>
              <p:nvPr/>
            </p:nvGrpSpPr>
            <p:grpSpPr>
              <a:xfrm>
                <a:off x="1875972" y="1272648"/>
                <a:ext cx="321135" cy="586939"/>
                <a:chOff x="1875972" y="1272648"/>
                <a:chExt cx="321135" cy="586939"/>
              </a:xfrm>
            </p:grpSpPr>
            <p:sp>
              <p:nvSpPr>
                <p:cNvPr id="6499" name="Google Shape;6499;p139"/>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139"/>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01" name="Google Shape;6501;p139"/>
            <p:cNvGrpSpPr/>
            <p:nvPr/>
          </p:nvGrpSpPr>
          <p:grpSpPr>
            <a:xfrm>
              <a:off x="9190879" y="4930335"/>
              <a:ext cx="353948" cy="775903"/>
              <a:chOff x="241025" y="3151575"/>
              <a:chExt cx="293855" cy="644170"/>
            </a:xfrm>
          </p:grpSpPr>
          <p:sp>
            <p:nvSpPr>
              <p:cNvPr id="6502" name="Google Shape;6502;p139"/>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139"/>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139"/>
            <p:cNvGrpSpPr/>
            <p:nvPr/>
          </p:nvGrpSpPr>
          <p:grpSpPr>
            <a:xfrm>
              <a:off x="696816" y="3966658"/>
              <a:ext cx="2143482" cy="712584"/>
              <a:chOff x="246070" y="1983375"/>
              <a:chExt cx="1855347" cy="616849"/>
            </a:xfrm>
          </p:grpSpPr>
          <p:sp>
            <p:nvSpPr>
              <p:cNvPr id="6505" name="Google Shape;6505;p139"/>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139"/>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139"/>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139"/>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139"/>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139"/>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139"/>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139"/>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139"/>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139"/>
            <p:cNvGrpSpPr/>
            <p:nvPr/>
          </p:nvGrpSpPr>
          <p:grpSpPr>
            <a:xfrm>
              <a:off x="2637027" y="1850725"/>
              <a:ext cx="856436" cy="898517"/>
              <a:chOff x="2496269" y="1171698"/>
              <a:chExt cx="761953" cy="799392"/>
            </a:xfrm>
          </p:grpSpPr>
          <p:grpSp>
            <p:nvGrpSpPr>
              <p:cNvPr id="6515" name="Google Shape;6515;p139"/>
              <p:cNvGrpSpPr/>
              <p:nvPr/>
            </p:nvGrpSpPr>
            <p:grpSpPr>
              <a:xfrm>
                <a:off x="2496269" y="1171698"/>
                <a:ext cx="761953" cy="723022"/>
                <a:chOff x="2496269" y="1171698"/>
                <a:chExt cx="761953" cy="723022"/>
              </a:xfrm>
            </p:grpSpPr>
            <p:sp>
              <p:nvSpPr>
                <p:cNvPr id="6516" name="Google Shape;6516;p139"/>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139"/>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8" name="Google Shape;6518;p139"/>
                <p:cNvGrpSpPr/>
                <p:nvPr/>
              </p:nvGrpSpPr>
              <p:grpSpPr>
                <a:xfrm>
                  <a:off x="2496269" y="1171698"/>
                  <a:ext cx="761953" cy="723022"/>
                  <a:chOff x="2496269" y="1120652"/>
                  <a:chExt cx="761953" cy="723022"/>
                </a:xfrm>
              </p:grpSpPr>
              <p:grpSp>
                <p:nvGrpSpPr>
                  <p:cNvPr id="6519" name="Google Shape;6519;p139"/>
                  <p:cNvGrpSpPr/>
                  <p:nvPr/>
                </p:nvGrpSpPr>
                <p:grpSpPr>
                  <a:xfrm>
                    <a:off x="2496269" y="1120652"/>
                    <a:ext cx="761953" cy="723022"/>
                    <a:chOff x="2496269" y="1120652"/>
                    <a:chExt cx="761953" cy="723022"/>
                  </a:xfrm>
                </p:grpSpPr>
                <p:grpSp>
                  <p:nvGrpSpPr>
                    <p:cNvPr id="6520" name="Google Shape;6520;p139"/>
                    <p:cNvGrpSpPr/>
                    <p:nvPr/>
                  </p:nvGrpSpPr>
                  <p:grpSpPr>
                    <a:xfrm>
                      <a:off x="2496269" y="1304589"/>
                      <a:ext cx="407089" cy="305057"/>
                      <a:chOff x="2496269" y="1304589"/>
                      <a:chExt cx="407089" cy="305057"/>
                    </a:xfrm>
                  </p:grpSpPr>
                  <p:sp>
                    <p:nvSpPr>
                      <p:cNvPr id="6521" name="Google Shape;6521;p139"/>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139"/>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139"/>
                    <p:cNvGrpSpPr/>
                    <p:nvPr/>
                  </p:nvGrpSpPr>
                  <p:grpSpPr>
                    <a:xfrm>
                      <a:off x="2586468" y="1493376"/>
                      <a:ext cx="358850" cy="349656"/>
                      <a:chOff x="2586468" y="1493376"/>
                      <a:chExt cx="358850" cy="349656"/>
                    </a:xfrm>
                  </p:grpSpPr>
                  <p:sp>
                    <p:nvSpPr>
                      <p:cNvPr id="6524" name="Google Shape;6524;p139"/>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139"/>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139"/>
                    <p:cNvGrpSpPr/>
                    <p:nvPr/>
                  </p:nvGrpSpPr>
                  <p:grpSpPr>
                    <a:xfrm>
                      <a:off x="2807939" y="1494024"/>
                      <a:ext cx="358857" cy="349650"/>
                      <a:chOff x="2807939" y="1494024"/>
                      <a:chExt cx="358857" cy="349650"/>
                    </a:xfrm>
                  </p:grpSpPr>
                  <p:sp>
                    <p:nvSpPr>
                      <p:cNvPr id="6527" name="Google Shape;6527;p139"/>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139"/>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139"/>
                    <p:cNvGrpSpPr/>
                    <p:nvPr/>
                  </p:nvGrpSpPr>
                  <p:grpSpPr>
                    <a:xfrm>
                      <a:off x="2851133" y="1305635"/>
                      <a:ext cx="407089" cy="305057"/>
                      <a:chOff x="2851133" y="1305635"/>
                      <a:chExt cx="407089" cy="305057"/>
                    </a:xfrm>
                  </p:grpSpPr>
                  <p:sp>
                    <p:nvSpPr>
                      <p:cNvPr id="6530" name="Google Shape;6530;p139"/>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139"/>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139"/>
                    <p:cNvGrpSpPr/>
                    <p:nvPr/>
                  </p:nvGrpSpPr>
                  <p:grpSpPr>
                    <a:xfrm>
                      <a:off x="2727495" y="1120652"/>
                      <a:ext cx="300271" cy="396358"/>
                      <a:chOff x="2727495" y="1120652"/>
                      <a:chExt cx="300271" cy="396358"/>
                    </a:xfrm>
                  </p:grpSpPr>
                  <p:sp>
                    <p:nvSpPr>
                      <p:cNvPr id="6533" name="Google Shape;6533;p139"/>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139"/>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35" name="Google Shape;6535;p139"/>
                  <p:cNvGrpSpPr/>
                  <p:nvPr/>
                </p:nvGrpSpPr>
                <p:grpSpPr>
                  <a:xfrm>
                    <a:off x="2722305" y="1350460"/>
                    <a:ext cx="308357" cy="308344"/>
                    <a:chOff x="2722305" y="1350460"/>
                    <a:chExt cx="308357" cy="308344"/>
                  </a:xfrm>
                </p:grpSpPr>
                <p:sp>
                  <p:nvSpPr>
                    <p:cNvPr id="6536" name="Google Shape;6536;p139"/>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7" name="Google Shape;6537;p139"/>
                    <p:cNvGrpSpPr/>
                    <p:nvPr/>
                  </p:nvGrpSpPr>
                  <p:grpSpPr>
                    <a:xfrm>
                      <a:off x="2725064" y="1364529"/>
                      <a:ext cx="297954" cy="280182"/>
                      <a:chOff x="2725064" y="1364529"/>
                      <a:chExt cx="297954" cy="280182"/>
                    </a:xfrm>
                  </p:grpSpPr>
                  <p:sp>
                    <p:nvSpPr>
                      <p:cNvPr id="6538" name="Google Shape;6538;p139"/>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139"/>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139"/>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139"/>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139"/>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543" name="Google Shape;6543;p139"/>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139"/>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139"/>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139"/>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139"/>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139"/>
            <p:cNvGrpSpPr/>
            <p:nvPr/>
          </p:nvGrpSpPr>
          <p:grpSpPr>
            <a:xfrm>
              <a:off x="4550743" y="3966086"/>
              <a:ext cx="1890040" cy="711890"/>
              <a:chOff x="3820100" y="3023049"/>
              <a:chExt cx="1303926" cy="491162"/>
            </a:xfrm>
          </p:grpSpPr>
          <p:grpSp>
            <p:nvGrpSpPr>
              <p:cNvPr id="6549" name="Google Shape;6549;p139"/>
              <p:cNvGrpSpPr/>
              <p:nvPr/>
            </p:nvGrpSpPr>
            <p:grpSpPr>
              <a:xfrm>
                <a:off x="3820100" y="3023072"/>
                <a:ext cx="1303926" cy="491139"/>
                <a:chOff x="3820100" y="3023072"/>
                <a:chExt cx="1303926" cy="491139"/>
              </a:xfrm>
            </p:grpSpPr>
            <p:sp>
              <p:nvSpPr>
                <p:cNvPr id="6550" name="Google Shape;6550;p139"/>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139"/>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139"/>
              <p:cNvGrpSpPr/>
              <p:nvPr/>
            </p:nvGrpSpPr>
            <p:grpSpPr>
              <a:xfrm>
                <a:off x="4132439" y="3023645"/>
                <a:ext cx="393633" cy="177096"/>
                <a:chOff x="4132439" y="3023645"/>
                <a:chExt cx="393633" cy="177096"/>
              </a:xfrm>
            </p:grpSpPr>
            <p:sp>
              <p:nvSpPr>
                <p:cNvPr id="6553" name="Google Shape;6553;p139"/>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139"/>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139"/>
              <p:cNvGrpSpPr/>
              <p:nvPr/>
            </p:nvGrpSpPr>
            <p:grpSpPr>
              <a:xfrm>
                <a:off x="3921811" y="3023049"/>
                <a:ext cx="1002397" cy="388943"/>
                <a:chOff x="3921811" y="3023049"/>
                <a:chExt cx="1002397" cy="388943"/>
              </a:xfrm>
            </p:grpSpPr>
            <p:sp>
              <p:nvSpPr>
                <p:cNvPr id="6556" name="Google Shape;6556;p139"/>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139"/>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139"/>
              <p:cNvGrpSpPr/>
              <p:nvPr/>
            </p:nvGrpSpPr>
            <p:grpSpPr>
              <a:xfrm>
                <a:off x="4023645" y="3023049"/>
                <a:ext cx="683032" cy="286722"/>
                <a:chOff x="4023645" y="3023049"/>
                <a:chExt cx="683032" cy="286722"/>
              </a:xfrm>
            </p:grpSpPr>
            <p:sp>
              <p:nvSpPr>
                <p:cNvPr id="6559" name="Google Shape;6559;p139"/>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139"/>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61" name="Google Shape;6561;p139"/>
            <p:cNvGrpSpPr/>
            <p:nvPr/>
          </p:nvGrpSpPr>
          <p:grpSpPr>
            <a:xfrm>
              <a:off x="1698648" y="2914334"/>
              <a:ext cx="859452" cy="828740"/>
              <a:chOff x="1706078" y="2092648"/>
              <a:chExt cx="660913" cy="637296"/>
            </a:xfrm>
          </p:grpSpPr>
          <p:sp>
            <p:nvSpPr>
              <p:cNvPr id="6562" name="Google Shape;6562;p139"/>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3" name="Google Shape;6563;p139"/>
              <p:cNvGrpSpPr/>
              <p:nvPr/>
            </p:nvGrpSpPr>
            <p:grpSpPr>
              <a:xfrm>
                <a:off x="1706078" y="2092648"/>
                <a:ext cx="660913" cy="575241"/>
                <a:chOff x="1706078" y="2092648"/>
                <a:chExt cx="660913" cy="575241"/>
              </a:xfrm>
            </p:grpSpPr>
            <p:sp>
              <p:nvSpPr>
                <p:cNvPr id="6564" name="Google Shape;6564;p139"/>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139"/>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139"/>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67" name="Google Shape;6567;p139"/>
            <p:cNvGrpSpPr/>
            <p:nvPr/>
          </p:nvGrpSpPr>
          <p:grpSpPr>
            <a:xfrm>
              <a:off x="7434165" y="1851330"/>
              <a:ext cx="1586664" cy="823968"/>
              <a:chOff x="238125" y="999450"/>
              <a:chExt cx="7140700" cy="3708225"/>
            </a:xfrm>
          </p:grpSpPr>
          <p:sp>
            <p:nvSpPr>
              <p:cNvPr id="6568" name="Google Shape;6568;p139"/>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13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13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13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139"/>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13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13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13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13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0" name="Shape 6580"/>
        <p:cNvGrpSpPr/>
        <p:nvPr/>
      </p:nvGrpSpPr>
      <p:grpSpPr>
        <a:xfrm>
          <a:off x="0" y="0"/>
          <a:ext cx="0" cy="0"/>
          <a:chOff x="0" y="0"/>
          <a:chExt cx="0" cy="0"/>
        </a:xfrm>
      </p:grpSpPr>
      <p:grpSp>
        <p:nvGrpSpPr>
          <p:cNvPr id="6581" name="Google Shape;6581;p140"/>
          <p:cNvGrpSpPr/>
          <p:nvPr/>
        </p:nvGrpSpPr>
        <p:grpSpPr>
          <a:xfrm>
            <a:off x="881093" y="1915044"/>
            <a:ext cx="1893806" cy="1772922"/>
            <a:chOff x="729238" y="1179665"/>
            <a:chExt cx="1636117" cy="1526144"/>
          </a:xfrm>
        </p:grpSpPr>
        <p:grpSp>
          <p:nvGrpSpPr>
            <p:cNvPr id="6582" name="Google Shape;6582;p140"/>
            <p:cNvGrpSpPr/>
            <p:nvPr/>
          </p:nvGrpSpPr>
          <p:grpSpPr>
            <a:xfrm>
              <a:off x="729238" y="1179665"/>
              <a:ext cx="80700" cy="1526144"/>
              <a:chOff x="729238" y="1179665"/>
              <a:chExt cx="80700" cy="1526144"/>
            </a:xfrm>
          </p:grpSpPr>
          <p:sp>
            <p:nvSpPr>
              <p:cNvPr id="6583" name="Google Shape;6583;p140"/>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140"/>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140"/>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140"/>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140"/>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140"/>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140"/>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140"/>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140"/>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140"/>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3" name="Google Shape;6593;p140"/>
            <p:cNvGrpSpPr/>
            <p:nvPr/>
          </p:nvGrpSpPr>
          <p:grpSpPr>
            <a:xfrm>
              <a:off x="903098" y="1179665"/>
              <a:ext cx="80700" cy="1526144"/>
              <a:chOff x="903098" y="1179665"/>
              <a:chExt cx="80700" cy="1526144"/>
            </a:xfrm>
          </p:grpSpPr>
          <p:sp>
            <p:nvSpPr>
              <p:cNvPr id="6594" name="Google Shape;6594;p140"/>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140"/>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140"/>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140"/>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140"/>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140"/>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140"/>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140"/>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140"/>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140"/>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140"/>
            <p:cNvGrpSpPr/>
            <p:nvPr/>
          </p:nvGrpSpPr>
          <p:grpSpPr>
            <a:xfrm>
              <a:off x="1076958" y="1179665"/>
              <a:ext cx="80700" cy="1526144"/>
              <a:chOff x="1076958" y="1179665"/>
              <a:chExt cx="80700" cy="1526144"/>
            </a:xfrm>
          </p:grpSpPr>
          <p:sp>
            <p:nvSpPr>
              <p:cNvPr id="6605" name="Google Shape;6605;p140"/>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140"/>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140"/>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140"/>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140"/>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140"/>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140"/>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140"/>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140"/>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140"/>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140"/>
            <p:cNvGrpSpPr/>
            <p:nvPr/>
          </p:nvGrpSpPr>
          <p:grpSpPr>
            <a:xfrm>
              <a:off x="1247707" y="1179665"/>
              <a:ext cx="80700" cy="1526144"/>
              <a:chOff x="1247707" y="1179665"/>
              <a:chExt cx="80700" cy="1526144"/>
            </a:xfrm>
          </p:grpSpPr>
          <p:sp>
            <p:nvSpPr>
              <p:cNvPr id="6616" name="Google Shape;6616;p140"/>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140"/>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140"/>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140"/>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140"/>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140"/>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140"/>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140"/>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140"/>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140"/>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140"/>
            <p:cNvGrpSpPr/>
            <p:nvPr/>
          </p:nvGrpSpPr>
          <p:grpSpPr>
            <a:xfrm>
              <a:off x="1421567" y="1179665"/>
              <a:ext cx="80700" cy="1526144"/>
              <a:chOff x="1421567" y="1179665"/>
              <a:chExt cx="80700" cy="1526144"/>
            </a:xfrm>
          </p:grpSpPr>
          <p:sp>
            <p:nvSpPr>
              <p:cNvPr id="6627" name="Google Shape;6627;p140"/>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140"/>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140"/>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140"/>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140"/>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140"/>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140"/>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140"/>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140"/>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140"/>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140"/>
            <p:cNvGrpSpPr/>
            <p:nvPr/>
          </p:nvGrpSpPr>
          <p:grpSpPr>
            <a:xfrm>
              <a:off x="1592327" y="1179665"/>
              <a:ext cx="80700" cy="1526144"/>
              <a:chOff x="1592327" y="1179665"/>
              <a:chExt cx="80700" cy="1526144"/>
            </a:xfrm>
          </p:grpSpPr>
          <p:sp>
            <p:nvSpPr>
              <p:cNvPr id="6638" name="Google Shape;6638;p140"/>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140"/>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140"/>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140"/>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140"/>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140"/>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140"/>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140"/>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140"/>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140"/>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140"/>
            <p:cNvGrpSpPr/>
            <p:nvPr/>
          </p:nvGrpSpPr>
          <p:grpSpPr>
            <a:xfrm>
              <a:off x="1766187" y="1179665"/>
              <a:ext cx="80700" cy="1526144"/>
              <a:chOff x="1766187" y="1179665"/>
              <a:chExt cx="80700" cy="1526144"/>
            </a:xfrm>
          </p:grpSpPr>
          <p:sp>
            <p:nvSpPr>
              <p:cNvPr id="6649" name="Google Shape;6649;p140"/>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140"/>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140"/>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140"/>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140"/>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140"/>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140"/>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140"/>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140"/>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140"/>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140"/>
            <p:cNvGrpSpPr/>
            <p:nvPr/>
          </p:nvGrpSpPr>
          <p:grpSpPr>
            <a:xfrm>
              <a:off x="1936935" y="1179665"/>
              <a:ext cx="80700" cy="1526144"/>
              <a:chOff x="1936935" y="1179665"/>
              <a:chExt cx="80700" cy="1526144"/>
            </a:xfrm>
          </p:grpSpPr>
          <p:sp>
            <p:nvSpPr>
              <p:cNvPr id="6660" name="Google Shape;6660;p140"/>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140"/>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140"/>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140"/>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140"/>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140"/>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140"/>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140"/>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140"/>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140"/>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140"/>
            <p:cNvGrpSpPr/>
            <p:nvPr/>
          </p:nvGrpSpPr>
          <p:grpSpPr>
            <a:xfrm>
              <a:off x="2110795" y="1179665"/>
              <a:ext cx="80700" cy="1526144"/>
              <a:chOff x="2110795" y="1179665"/>
              <a:chExt cx="80700" cy="1526144"/>
            </a:xfrm>
          </p:grpSpPr>
          <p:sp>
            <p:nvSpPr>
              <p:cNvPr id="6671" name="Google Shape;6671;p140"/>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140"/>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140"/>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140"/>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140"/>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140"/>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140"/>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140"/>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140"/>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140"/>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140"/>
            <p:cNvGrpSpPr/>
            <p:nvPr/>
          </p:nvGrpSpPr>
          <p:grpSpPr>
            <a:xfrm>
              <a:off x="2284655" y="1179665"/>
              <a:ext cx="80700" cy="1526144"/>
              <a:chOff x="2284655" y="1179665"/>
              <a:chExt cx="80700" cy="1526144"/>
            </a:xfrm>
          </p:grpSpPr>
          <p:sp>
            <p:nvSpPr>
              <p:cNvPr id="6682" name="Google Shape;6682;p140"/>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140"/>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140"/>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140"/>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140"/>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140"/>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140"/>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140"/>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140"/>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140"/>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92" name="Google Shape;6692;p140"/>
          <p:cNvGrpSpPr/>
          <p:nvPr/>
        </p:nvGrpSpPr>
        <p:grpSpPr>
          <a:xfrm>
            <a:off x="3074169" y="1937278"/>
            <a:ext cx="1579117" cy="1280348"/>
            <a:chOff x="2623904" y="1198803"/>
            <a:chExt cx="1364248" cy="1102133"/>
          </a:xfrm>
        </p:grpSpPr>
        <p:grpSp>
          <p:nvGrpSpPr>
            <p:cNvPr id="6693" name="Google Shape;6693;p140"/>
            <p:cNvGrpSpPr/>
            <p:nvPr/>
          </p:nvGrpSpPr>
          <p:grpSpPr>
            <a:xfrm>
              <a:off x="2623907" y="1198803"/>
              <a:ext cx="1364245" cy="273000"/>
              <a:chOff x="2623907" y="1198803"/>
              <a:chExt cx="1364245" cy="273000"/>
            </a:xfrm>
          </p:grpSpPr>
          <p:sp>
            <p:nvSpPr>
              <p:cNvPr id="6694" name="Google Shape;6694;p140"/>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140"/>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140"/>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140"/>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140"/>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140"/>
            <p:cNvGrpSpPr/>
            <p:nvPr/>
          </p:nvGrpSpPr>
          <p:grpSpPr>
            <a:xfrm>
              <a:off x="2623904" y="1476964"/>
              <a:ext cx="1364245" cy="273000"/>
              <a:chOff x="2623904" y="1476964"/>
              <a:chExt cx="1364245" cy="273000"/>
            </a:xfrm>
          </p:grpSpPr>
          <p:sp>
            <p:nvSpPr>
              <p:cNvPr id="6700" name="Google Shape;6700;p140"/>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140"/>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140"/>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140"/>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140"/>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140"/>
            <p:cNvGrpSpPr/>
            <p:nvPr/>
          </p:nvGrpSpPr>
          <p:grpSpPr>
            <a:xfrm>
              <a:off x="2623907" y="1749775"/>
              <a:ext cx="1364245" cy="273000"/>
              <a:chOff x="2623907" y="1749775"/>
              <a:chExt cx="1364245" cy="273000"/>
            </a:xfrm>
          </p:grpSpPr>
          <p:sp>
            <p:nvSpPr>
              <p:cNvPr id="6706" name="Google Shape;6706;p140"/>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140"/>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140"/>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140"/>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140"/>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140"/>
            <p:cNvGrpSpPr/>
            <p:nvPr/>
          </p:nvGrpSpPr>
          <p:grpSpPr>
            <a:xfrm>
              <a:off x="2623904" y="2027936"/>
              <a:ext cx="1364245" cy="273000"/>
              <a:chOff x="2623904" y="2027936"/>
              <a:chExt cx="1364245" cy="273000"/>
            </a:xfrm>
          </p:grpSpPr>
          <p:sp>
            <p:nvSpPr>
              <p:cNvPr id="6712" name="Google Shape;6712;p140"/>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140"/>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140"/>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140"/>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140"/>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17" name="Google Shape;6717;p140"/>
          <p:cNvGrpSpPr/>
          <p:nvPr/>
        </p:nvGrpSpPr>
        <p:grpSpPr>
          <a:xfrm>
            <a:off x="3064387" y="3632907"/>
            <a:ext cx="1607774" cy="184882"/>
            <a:chOff x="3200660" y="2180272"/>
            <a:chExt cx="2563824" cy="378237"/>
          </a:xfrm>
        </p:grpSpPr>
        <p:sp>
          <p:nvSpPr>
            <p:cNvPr id="6718" name="Google Shape;6718;p14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14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14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14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14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14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14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14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14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14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14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14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14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14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14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14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14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14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140"/>
          <p:cNvGrpSpPr/>
          <p:nvPr/>
        </p:nvGrpSpPr>
        <p:grpSpPr>
          <a:xfrm>
            <a:off x="3058377" y="3955317"/>
            <a:ext cx="1609725" cy="185444"/>
            <a:chOff x="3530150" y="2790075"/>
            <a:chExt cx="1962600" cy="225300"/>
          </a:xfrm>
        </p:grpSpPr>
        <p:sp>
          <p:nvSpPr>
            <p:cNvPr id="6737" name="Google Shape;6737;p140"/>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140"/>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140"/>
          <p:cNvGrpSpPr/>
          <p:nvPr/>
        </p:nvGrpSpPr>
        <p:grpSpPr>
          <a:xfrm>
            <a:off x="3059948" y="4280051"/>
            <a:ext cx="1634989" cy="179174"/>
            <a:chOff x="3558802" y="4011244"/>
            <a:chExt cx="1866000" cy="111600"/>
          </a:xfrm>
        </p:grpSpPr>
        <p:sp>
          <p:nvSpPr>
            <p:cNvPr id="6740" name="Google Shape;6740;p140"/>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140"/>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140"/>
          <p:cNvGrpSpPr/>
          <p:nvPr/>
        </p:nvGrpSpPr>
        <p:grpSpPr>
          <a:xfrm>
            <a:off x="3058418" y="3355502"/>
            <a:ext cx="1601407" cy="139122"/>
            <a:chOff x="3465975" y="2270258"/>
            <a:chExt cx="1986364" cy="171947"/>
          </a:xfrm>
        </p:grpSpPr>
        <p:sp>
          <p:nvSpPr>
            <p:cNvPr id="6743" name="Google Shape;6743;p14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14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140"/>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140"/>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140"/>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14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140"/>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140"/>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140"/>
          <p:cNvGrpSpPr/>
          <p:nvPr/>
        </p:nvGrpSpPr>
        <p:grpSpPr>
          <a:xfrm>
            <a:off x="3072304" y="4942597"/>
            <a:ext cx="1586708" cy="227268"/>
            <a:chOff x="723300" y="4253549"/>
            <a:chExt cx="2276482" cy="324900"/>
          </a:xfrm>
        </p:grpSpPr>
        <p:sp>
          <p:nvSpPr>
            <p:cNvPr id="6752" name="Google Shape;6752;p14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14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14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14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140"/>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140"/>
          <p:cNvGrpSpPr/>
          <p:nvPr/>
        </p:nvGrpSpPr>
        <p:grpSpPr>
          <a:xfrm>
            <a:off x="3060210" y="4595235"/>
            <a:ext cx="1609340" cy="209430"/>
            <a:chOff x="705948" y="3788465"/>
            <a:chExt cx="2308953" cy="299400"/>
          </a:xfrm>
        </p:grpSpPr>
        <p:sp>
          <p:nvSpPr>
            <p:cNvPr id="6758" name="Google Shape;6758;p140"/>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140"/>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140"/>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140"/>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140"/>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140"/>
          <p:cNvGrpSpPr/>
          <p:nvPr/>
        </p:nvGrpSpPr>
        <p:grpSpPr>
          <a:xfrm>
            <a:off x="4907499" y="2970772"/>
            <a:ext cx="1659648" cy="222466"/>
            <a:chOff x="4273350" y="2088443"/>
            <a:chExt cx="1433821" cy="191501"/>
          </a:xfrm>
        </p:grpSpPr>
        <p:grpSp>
          <p:nvGrpSpPr>
            <p:cNvPr id="6764" name="Google Shape;6764;p140"/>
            <p:cNvGrpSpPr/>
            <p:nvPr/>
          </p:nvGrpSpPr>
          <p:grpSpPr>
            <a:xfrm>
              <a:off x="4273350" y="2088443"/>
              <a:ext cx="1433821" cy="0"/>
              <a:chOff x="5224975" y="2962250"/>
              <a:chExt cx="1544400" cy="0"/>
            </a:xfrm>
          </p:grpSpPr>
          <p:cxnSp>
            <p:nvCxnSpPr>
              <p:cNvPr id="6765" name="Google Shape;6765;p14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766" name="Google Shape;6766;p140"/>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767" name="Google Shape;6767;p140"/>
            <p:cNvGrpSpPr/>
            <p:nvPr/>
          </p:nvGrpSpPr>
          <p:grpSpPr>
            <a:xfrm>
              <a:off x="4273350" y="2279944"/>
              <a:ext cx="1433821" cy="0"/>
              <a:chOff x="5224975" y="2962250"/>
              <a:chExt cx="1544400" cy="0"/>
            </a:xfrm>
          </p:grpSpPr>
          <p:cxnSp>
            <p:nvCxnSpPr>
              <p:cNvPr id="6768" name="Google Shape;6768;p14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769" name="Google Shape;6769;p140"/>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770" name="Google Shape;6770;p140"/>
          <p:cNvGrpSpPr/>
          <p:nvPr/>
        </p:nvGrpSpPr>
        <p:grpSpPr>
          <a:xfrm>
            <a:off x="3114492" y="5304516"/>
            <a:ext cx="1510085" cy="341625"/>
            <a:chOff x="2658741" y="4097347"/>
            <a:chExt cx="1304609" cy="294074"/>
          </a:xfrm>
        </p:grpSpPr>
        <p:grpSp>
          <p:nvGrpSpPr>
            <p:cNvPr id="6771" name="Google Shape;6771;p140"/>
            <p:cNvGrpSpPr/>
            <p:nvPr/>
          </p:nvGrpSpPr>
          <p:grpSpPr>
            <a:xfrm>
              <a:off x="2658741" y="4097347"/>
              <a:ext cx="118572" cy="294074"/>
              <a:chOff x="3343310" y="4475555"/>
              <a:chExt cx="127717" cy="316753"/>
            </a:xfrm>
          </p:grpSpPr>
          <p:sp>
            <p:nvSpPr>
              <p:cNvPr id="6772" name="Google Shape;6772;p14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14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140"/>
            <p:cNvGrpSpPr/>
            <p:nvPr/>
          </p:nvGrpSpPr>
          <p:grpSpPr>
            <a:xfrm>
              <a:off x="3815519" y="4098388"/>
              <a:ext cx="147831" cy="291991"/>
              <a:chOff x="3527539" y="4476677"/>
              <a:chExt cx="159232" cy="314510"/>
            </a:xfrm>
          </p:grpSpPr>
          <p:sp>
            <p:nvSpPr>
              <p:cNvPr id="6775" name="Google Shape;6775;p14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14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140"/>
            <p:cNvGrpSpPr/>
            <p:nvPr/>
          </p:nvGrpSpPr>
          <p:grpSpPr>
            <a:xfrm>
              <a:off x="3511696" y="4098388"/>
              <a:ext cx="147831" cy="291991"/>
              <a:chOff x="3527539" y="4476677"/>
              <a:chExt cx="159232" cy="314510"/>
            </a:xfrm>
          </p:grpSpPr>
          <p:sp>
            <p:nvSpPr>
              <p:cNvPr id="6778" name="Google Shape;6778;p14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14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140"/>
            <p:cNvGrpSpPr/>
            <p:nvPr/>
          </p:nvGrpSpPr>
          <p:grpSpPr>
            <a:xfrm>
              <a:off x="3207874" y="4098388"/>
              <a:ext cx="147831" cy="291991"/>
              <a:chOff x="3527539" y="4476677"/>
              <a:chExt cx="159232" cy="314510"/>
            </a:xfrm>
          </p:grpSpPr>
          <p:sp>
            <p:nvSpPr>
              <p:cNvPr id="6781" name="Google Shape;6781;p14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14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3" name="Google Shape;6783;p140"/>
            <p:cNvGrpSpPr/>
            <p:nvPr/>
          </p:nvGrpSpPr>
          <p:grpSpPr>
            <a:xfrm>
              <a:off x="2933305" y="4097347"/>
              <a:ext cx="118572" cy="294074"/>
              <a:chOff x="3343310" y="4475555"/>
              <a:chExt cx="127717" cy="316753"/>
            </a:xfrm>
          </p:grpSpPr>
          <p:sp>
            <p:nvSpPr>
              <p:cNvPr id="6784" name="Google Shape;6784;p14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14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86" name="Google Shape;6786;p140"/>
          <p:cNvGrpSpPr/>
          <p:nvPr/>
        </p:nvGrpSpPr>
        <p:grpSpPr>
          <a:xfrm>
            <a:off x="4911068" y="1912544"/>
            <a:ext cx="1656629" cy="873540"/>
            <a:chOff x="5159450" y="1919950"/>
            <a:chExt cx="1541050" cy="862500"/>
          </a:xfrm>
        </p:grpSpPr>
        <p:sp>
          <p:nvSpPr>
            <p:cNvPr id="6787" name="Google Shape;6787;p14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788" name="Google Shape;6788;p140"/>
            <p:cNvGrpSpPr/>
            <p:nvPr/>
          </p:nvGrpSpPr>
          <p:grpSpPr>
            <a:xfrm>
              <a:off x="5159450" y="1919950"/>
              <a:ext cx="1541050" cy="862500"/>
              <a:chOff x="5159450" y="1919950"/>
              <a:chExt cx="1541050" cy="862500"/>
            </a:xfrm>
          </p:grpSpPr>
          <p:cxnSp>
            <p:nvCxnSpPr>
              <p:cNvPr id="6789" name="Google Shape;6789;p14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790" name="Google Shape;6790;p14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791" name="Google Shape;6791;p140"/>
          <p:cNvGrpSpPr/>
          <p:nvPr/>
        </p:nvGrpSpPr>
        <p:grpSpPr>
          <a:xfrm>
            <a:off x="4965027" y="3378957"/>
            <a:ext cx="1544610" cy="1124425"/>
            <a:chOff x="4294923" y="2439811"/>
            <a:chExt cx="1334436" cy="967914"/>
          </a:xfrm>
        </p:grpSpPr>
        <p:grpSp>
          <p:nvGrpSpPr>
            <p:cNvPr id="6792" name="Google Shape;6792;p140"/>
            <p:cNvGrpSpPr/>
            <p:nvPr/>
          </p:nvGrpSpPr>
          <p:grpSpPr>
            <a:xfrm>
              <a:off x="4960455" y="2469658"/>
              <a:ext cx="668904" cy="885524"/>
              <a:chOff x="4960455" y="2469658"/>
              <a:chExt cx="668904" cy="885524"/>
            </a:xfrm>
          </p:grpSpPr>
          <p:sp>
            <p:nvSpPr>
              <p:cNvPr id="6793" name="Google Shape;6793;p140"/>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140"/>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140"/>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140"/>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140"/>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140"/>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140"/>
            <p:cNvGrpSpPr/>
            <p:nvPr/>
          </p:nvGrpSpPr>
          <p:grpSpPr>
            <a:xfrm>
              <a:off x="4294923" y="2469658"/>
              <a:ext cx="668951" cy="885524"/>
              <a:chOff x="4294923" y="2469658"/>
              <a:chExt cx="668951" cy="885524"/>
            </a:xfrm>
          </p:grpSpPr>
          <p:sp>
            <p:nvSpPr>
              <p:cNvPr id="6800" name="Google Shape;6800;p140"/>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140"/>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140"/>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140"/>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140"/>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140"/>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6" name="Google Shape;6806;p140"/>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140"/>
          <p:cNvGrpSpPr/>
          <p:nvPr/>
        </p:nvGrpSpPr>
        <p:grpSpPr>
          <a:xfrm>
            <a:off x="4950468" y="4604836"/>
            <a:ext cx="1656796" cy="1042619"/>
            <a:chOff x="4351371" y="3547942"/>
            <a:chExt cx="1345130" cy="843475"/>
          </a:xfrm>
        </p:grpSpPr>
        <p:grpSp>
          <p:nvGrpSpPr>
            <p:cNvPr id="6808" name="Google Shape;6808;p140"/>
            <p:cNvGrpSpPr/>
            <p:nvPr/>
          </p:nvGrpSpPr>
          <p:grpSpPr>
            <a:xfrm>
              <a:off x="4351371" y="4209917"/>
              <a:ext cx="1345130" cy="181500"/>
              <a:chOff x="4351371" y="4209917"/>
              <a:chExt cx="1345130" cy="181500"/>
            </a:xfrm>
          </p:grpSpPr>
          <p:sp>
            <p:nvSpPr>
              <p:cNvPr id="6809" name="Google Shape;6809;p140"/>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10" name="Google Shape;6810;p140"/>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811" name="Google Shape;6811;p140"/>
            <p:cNvGrpSpPr/>
            <p:nvPr/>
          </p:nvGrpSpPr>
          <p:grpSpPr>
            <a:xfrm>
              <a:off x="4403010" y="3985221"/>
              <a:ext cx="1109518" cy="181500"/>
              <a:chOff x="4403010" y="3985221"/>
              <a:chExt cx="1109518" cy="181500"/>
            </a:xfrm>
          </p:grpSpPr>
          <p:sp>
            <p:nvSpPr>
              <p:cNvPr id="6812" name="Google Shape;6812;p140"/>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13" name="Google Shape;6813;p140"/>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814" name="Google Shape;6814;p140"/>
            <p:cNvGrpSpPr/>
            <p:nvPr/>
          </p:nvGrpSpPr>
          <p:grpSpPr>
            <a:xfrm>
              <a:off x="4618704" y="3766582"/>
              <a:ext cx="807858" cy="181500"/>
              <a:chOff x="4618704" y="3766582"/>
              <a:chExt cx="807858" cy="181500"/>
            </a:xfrm>
          </p:grpSpPr>
          <p:sp>
            <p:nvSpPr>
              <p:cNvPr id="6815" name="Google Shape;6815;p140"/>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16" name="Google Shape;6816;p140"/>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817" name="Google Shape;6817;p140"/>
            <p:cNvGrpSpPr/>
            <p:nvPr/>
          </p:nvGrpSpPr>
          <p:grpSpPr>
            <a:xfrm>
              <a:off x="4735238" y="3547942"/>
              <a:ext cx="462839" cy="181500"/>
              <a:chOff x="4735238" y="3547942"/>
              <a:chExt cx="462839" cy="181500"/>
            </a:xfrm>
          </p:grpSpPr>
          <p:sp>
            <p:nvSpPr>
              <p:cNvPr id="6818" name="Google Shape;6818;p140"/>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19" name="Google Shape;6819;p140"/>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820" name="Google Shape;6820;p140"/>
          <p:cNvGrpSpPr/>
          <p:nvPr/>
        </p:nvGrpSpPr>
        <p:grpSpPr>
          <a:xfrm>
            <a:off x="8628611" y="3367781"/>
            <a:ext cx="1184400" cy="1080609"/>
            <a:chOff x="926675" y="238125"/>
            <a:chExt cx="5755100" cy="5232975"/>
          </a:xfrm>
        </p:grpSpPr>
        <p:sp>
          <p:nvSpPr>
            <p:cNvPr id="6821" name="Google Shape;6821;p140"/>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140"/>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140"/>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140"/>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140"/>
          <p:cNvGrpSpPr/>
          <p:nvPr/>
        </p:nvGrpSpPr>
        <p:grpSpPr>
          <a:xfrm>
            <a:off x="878989" y="3830282"/>
            <a:ext cx="1962395" cy="1813225"/>
            <a:chOff x="727421" y="2828315"/>
            <a:chExt cx="1695374" cy="1560837"/>
          </a:xfrm>
        </p:grpSpPr>
        <p:grpSp>
          <p:nvGrpSpPr>
            <p:cNvPr id="6826" name="Google Shape;6826;p140"/>
            <p:cNvGrpSpPr/>
            <p:nvPr/>
          </p:nvGrpSpPr>
          <p:grpSpPr>
            <a:xfrm>
              <a:off x="727421" y="2828315"/>
              <a:ext cx="1695374" cy="1560837"/>
              <a:chOff x="734799" y="2782450"/>
              <a:chExt cx="1571100" cy="1577400"/>
            </a:xfrm>
          </p:grpSpPr>
          <p:cxnSp>
            <p:nvCxnSpPr>
              <p:cNvPr id="6827" name="Google Shape;6827;p14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828" name="Google Shape;6828;p14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829" name="Google Shape;6829;p140"/>
            <p:cNvGrpSpPr/>
            <p:nvPr/>
          </p:nvGrpSpPr>
          <p:grpSpPr>
            <a:xfrm>
              <a:off x="819108" y="2882501"/>
              <a:ext cx="1556791" cy="1426186"/>
              <a:chOff x="819108" y="2882501"/>
              <a:chExt cx="1556791" cy="1426186"/>
            </a:xfrm>
          </p:grpSpPr>
          <p:grpSp>
            <p:nvGrpSpPr>
              <p:cNvPr id="6830" name="Google Shape;6830;p140"/>
              <p:cNvGrpSpPr/>
              <p:nvPr/>
            </p:nvGrpSpPr>
            <p:grpSpPr>
              <a:xfrm>
                <a:off x="819108" y="2882501"/>
                <a:ext cx="103104" cy="1426186"/>
                <a:chOff x="4674013" y="3100904"/>
                <a:chExt cx="122758" cy="1698043"/>
              </a:xfrm>
            </p:grpSpPr>
            <p:sp>
              <p:nvSpPr>
                <p:cNvPr id="6831" name="Google Shape;6831;p14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14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14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14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14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14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14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140"/>
              <p:cNvGrpSpPr/>
              <p:nvPr/>
            </p:nvGrpSpPr>
            <p:grpSpPr>
              <a:xfrm>
                <a:off x="1062475" y="2882501"/>
                <a:ext cx="103104" cy="1426186"/>
                <a:chOff x="4940438" y="3100904"/>
                <a:chExt cx="122758" cy="1698043"/>
              </a:xfrm>
            </p:grpSpPr>
            <p:sp>
              <p:nvSpPr>
                <p:cNvPr id="6839" name="Google Shape;6839;p14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14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14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14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14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14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14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6" name="Google Shape;6846;p140"/>
              <p:cNvGrpSpPr/>
              <p:nvPr/>
            </p:nvGrpSpPr>
            <p:grpSpPr>
              <a:xfrm>
                <a:off x="1299324" y="2882501"/>
                <a:ext cx="103104" cy="1426186"/>
                <a:chOff x="5206863" y="3100904"/>
                <a:chExt cx="122758" cy="1698043"/>
              </a:xfrm>
            </p:grpSpPr>
            <p:sp>
              <p:nvSpPr>
                <p:cNvPr id="6847" name="Google Shape;6847;p14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14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14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14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14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14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14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140"/>
              <p:cNvGrpSpPr/>
              <p:nvPr/>
            </p:nvGrpSpPr>
            <p:grpSpPr>
              <a:xfrm>
                <a:off x="1786057" y="2882501"/>
                <a:ext cx="103104" cy="1426186"/>
                <a:chOff x="6006138" y="3143629"/>
                <a:chExt cx="122758" cy="1698043"/>
              </a:xfrm>
            </p:grpSpPr>
            <p:sp>
              <p:nvSpPr>
                <p:cNvPr id="6855" name="Google Shape;6855;p14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14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14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14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14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14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14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140"/>
              <p:cNvGrpSpPr/>
              <p:nvPr/>
            </p:nvGrpSpPr>
            <p:grpSpPr>
              <a:xfrm>
                <a:off x="2029422" y="2882501"/>
                <a:ext cx="103104" cy="1426186"/>
                <a:chOff x="6805413" y="3100904"/>
                <a:chExt cx="122758" cy="1698043"/>
              </a:xfrm>
            </p:grpSpPr>
            <p:sp>
              <p:nvSpPr>
                <p:cNvPr id="6863" name="Google Shape;6863;p14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14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14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14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14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14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14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0" name="Google Shape;6870;p140"/>
              <p:cNvGrpSpPr/>
              <p:nvPr/>
            </p:nvGrpSpPr>
            <p:grpSpPr>
              <a:xfrm>
                <a:off x="2272795" y="2882501"/>
                <a:ext cx="103104" cy="1426186"/>
                <a:chOff x="5206863" y="3100904"/>
                <a:chExt cx="122758" cy="1698043"/>
              </a:xfrm>
            </p:grpSpPr>
            <p:sp>
              <p:nvSpPr>
                <p:cNvPr id="6871" name="Google Shape;6871;p14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14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14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14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14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14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14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140"/>
              <p:cNvGrpSpPr/>
              <p:nvPr/>
            </p:nvGrpSpPr>
            <p:grpSpPr>
              <a:xfrm>
                <a:off x="1542694" y="2882501"/>
                <a:ext cx="103104" cy="1426186"/>
                <a:chOff x="6006138" y="3143629"/>
                <a:chExt cx="122758" cy="1698043"/>
              </a:xfrm>
            </p:grpSpPr>
            <p:sp>
              <p:nvSpPr>
                <p:cNvPr id="6879" name="Google Shape;6879;p14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14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14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14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14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14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14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886" name="Google Shape;6886;p140"/>
          <p:cNvGrpSpPr/>
          <p:nvPr/>
        </p:nvGrpSpPr>
        <p:grpSpPr>
          <a:xfrm>
            <a:off x="6617680" y="4633353"/>
            <a:ext cx="3187575" cy="1012852"/>
            <a:chOff x="238125" y="1725700"/>
            <a:chExt cx="7139025" cy="2260325"/>
          </a:xfrm>
        </p:grpSpPr>
        <p:sp>
          <p:nvSpPr>
            <p:cNvPr id="6887" name="Google Shape;6887;p140"/>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140"/>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140"/>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140"/>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140"/>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140"/>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140"/>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140"/>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140"/>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140"/>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140"/>
          <p:cNvGrpSpPr/>
          <p:nvPr/>
        </p:nvGrpSpPr>
        <p:grpSpPr>
          <a:xfrm>
            <a:off x="6929766" y="3402675"/>
            <a:ext cx="1279536" cy="1064891"/>
            <a:chOff x="5249100" y="1210600"/>
            <a:chExt cx="3502700" cy="2904775"/>
          </a:xfrm>
        </p:grpSpPr>
        <p:sp>
          <p:nvSpPr>
            <p:cNvPr id="6898" name="Google Shape;6898;p14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14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14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14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2" name="Google Shape;6902;p140"/>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903" name="Google Shape;6903;p140"/>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904" name="Google Shape;6904;p140"/>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905" name="Google Shape;6905;p140"/>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906" name="Google Shape;6906;p140"/>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140"/>
          <p:cNvGrpSpPr/>
          <p:nvPr/>
        </p:nvGrpSpPr>
        <p:grpSpPr>
          <a:xfrm>
            <a:off x="8299024" y="1914717"/>
            <a:ext cx="1510487" cy="1306952"/>
            <a:chOff x="7287122" y="1165658"/>
            <a:chExt cx="1219413" cy="1051365"/>
          </a:xfrm>
        </p:grpSpPr>
        <p:grpSp>
          <p:nvGrpSpPr>
            <p:cNvPr id="6908" name="Google Shape;6908;p140"/>
            <p:cNvGrpSpPr/>
            <p:nvPr/>
          </p:nvGrpSpPr>
          <p:grpSpPr>
            <a:xfrm>
              <a:off x="7287122" y="1969723"/>
              <a:ext cx="1219413" cy="247300"/>
              <a:chOff x="7287122" y="1969723"/>
              <a:chExt cx="1219413" cy="247300"/>
            </a:xfrm>
          </p:grpSpPr>
          <p:sp>
            <p:nvSpPr>
              <p:cNvPr id="6909" name="Google Shape;6909;p14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0" name="Google Shape;6910;p140"/>
              <p:cNvGrpSpPr/>
              <p:nvPr/>
            </p:nvGrpSpPr>
            <p:grpSpPr>
              <a:xfrm>
                <a:off x="7287122" y="2063892"/>
                <a:ext cx="1151753" cy="73428"/>
                <a:chOff x="7287122" y="2063892"/>
                <a:chExt cx="1151753" cy="73428"/>
              </a:xfrm>
            </p:grpSpPr>
            <p:sp>
              <p:nvSpPr>
                <p:cNvPr id="6911" name="Google Shape;6911;p14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12" name="Google Shape;6912;p14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913" name="Google Shape;6913;p140"/>
            <p:cNvGrpSpPr/>
            <p:nvPr/>
          </p:nvGrpSpPr>
          <p:grpSpPr>
            <a:xfrm>
              <a:off x="7287122" y="1712201"/>
              <a:ext cx="1219403" cy="246767"/>
              <a:chOff x="7287122" y="1712201"/>
              <a:chExt cx="1219403" cy="246767"/>
            </a:xfrm>
          </p:grpSpPr>
          <p:sp>
            <p:nvSpPr>
              <p:cNvPr id="6914" name="Google Shape;6914;p14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5" name="Google Shape;6915;p140"/>
              <p:cNvGrpSpPr/>
              <p:nvPr/>
            </p:nvGrpSpPr>
            <p:grpSpPr>
              <a:xfrm>
                <a:off x="7287122" y="1842861"/>
                <a:ext cx="1005303" cy="73419"/>
                <a:chOff x="7287122" y="1842861"/>
                <a:chExt cx="1005303" cy="73419"/>
              </a:xfrm>
            </p:grpSpPr>
            <p:sp>
              <p:nvSpPr>
                <p:cNvPr id="6916" name="Google Shape;6916;p14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17" name="Google Shape;6917;p14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918" name="Google Shape;6918;p140"/>
            <p:cNvGrpSpPr/>
            <p:nvPr/>
          </p:nvGrpSpPr>
          <p:grpSpPr>
            <a:xfrm>
              <a:off x="7287122" y="1447520"/>
              <a:ext cx="1219403" cy="286667"/>
              <a:chOff x="7287122" y="1447520"/>
              <a:chExt cx="1219403" cy="286667"/>
            </a:xfrm>
          </p:grpSpPr>
          <p:sp>
            <p:nvSpPr>
              <p:cNvPr id="6919" name="Google Shape;6919;p14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0" name="Google Shape;6920;p140"/>
              <p:cNvGrpSpPr/>
              <p:nvPr/>
            </p:nvGrpSpPr>
            <p:grpSpPr>
              <a:xfrm>
                <a:off x="7287122" y="1581977"/>
                <a:ext cx="852803" cy="73428"/>
                <a:chOff x="7287122" y="1581977"/>
                <a:chExt cx="852803" cy="73428"/>
              </a:xfrm>
            </p:grpSpPr>
            <p:sp>
              <p:nvSpPr>
                <p:cNvPr id="6921" name="Google Shape;6921;p14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22" name="Google Shape;6922;p14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923" name="Google Shape;6923;p140"/>
            <p:cNvGrpSpPr/>
            <p:nvPr/>
          </p:nvGrpSpPr>
          <p:grpSpPr>
            <a:xfrm>
              <a:off x="7287122" y="1165658"/>
              <a:ext cx="1219403" cy="344253"/>
              <a:chOff x="7287122" y="1165658"/>
              <a:chExt cx="1219403" cy="344253"/>
            </a:xfrm>
          </p:grpSpPr>
          <p:sp>
            <p:nvSpPr>
              <p:cNvPr id="6924" name="Google Shape;6924;p14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5" name="Google Shape;6925;p140"/>
              <p:cNvGrpSpPr/>
              <p:nvPr/>
            </p:nvGrpSpPr>
            <p:grpSpPr>
              <a:xfrm>
                <a:off x="7287122" y="1341025"/>
                <a:ext cx="695703" cy="73419"/>
                <a:chOff x="7287122" y="1341025"/>
                <a:chExt cx="695703" cy="73419"/>
              </a:xfrm>
            </p:grpSpPr>
            <p:sp>
              <p:nvSpPr>
                <p:cNvPr id="6926" name="Google Shape;6926;p14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27" name="Google Shape;6927;p14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928" name="Google Shape;6928;p140"/>
          <p:cNvGrpSpPr/>
          <p:nvPr/>
        </p:nvGrpSpPr>
        <p:grpSpPr>
          <a:xfrm>
            <a:off x="6751288" y="1921047"/>
            <a:ext cx="1617404" cy="1275806"/>
            <a:chOff x="5900602" y="1193063"/>
            <a:chExt cx="1299851" cy="1021707"/>
          </a:xfrm>
        </p:grpSpPr>
        <p:grpSp>
          <p:nvGrpSpPr>
            <p:cNvPr id="6929" name="Google Shape;6929;p140"/>
            <p:cNvGrpSpPr/>
            <p:nvPr/>
          </p:nvGrpSpPr>
          <p:grpSpPr>
            <a:xfrm>
              <a:off x="6520337" y="1193063"/>
              <a:ext cx="341815" cy="799959"/>
              <a:chOff x="6520337" y="1193063"/>
              <a:chExt cx="341815" cy="799959"/>
            </a:xfrm>
          </p:grpSpPr>
          <p:grpSp>
            <p:nvGrpSpPr>
              <p:cNvPr id="6930" name="Google Shape;6930;p140"/>
              <p:cNvGrpSpPr/>
              <p:nvPr/>
            </p:nvGrpSpPr>
            <p:grpSpPr>
              <a:xfrm>
                <a:off x="6520337" y="1589527"/>
                <a:ext cx="213950" cy="403494"/>
                <a:chOff x="6520337" y="1589527"/>
                <a:chExt cx="213950" cy="403494"/>
              </a:xfrm>
            </p:grpSpPr>
            <p:sp>
              <p:nvSpPr>
                <p:cNvPr id="6931" name="Google Shape;6931;p14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140"/>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140"/>
              <p:cNvGrpSpPr/>
              <p:nvPr/>
            </p:nvGrpSpPr>
            <p:grpSpPr>
              <a:xfrm>
                <a:off x="6577204" y="1193063"/>
                <a:ext cx="284947" cy="464512"/>
                <a:chOff x="6577204" y="1193063"/>
                <a:chExt cx="284947" cy="464512"/>
              </a:xfrm>
            </p:grpSpPr>
            <p:sp>
              <p:nvSpPr>
                <p:cNvPr id="6934" name="Google Shape;6934;p14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35" name="Google Shape;6935;p140"/>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936" name="Google Shape;6936;p140"/>
            <p:cNvGrpSpPr/>
            <p:nvPr/>
          </p:nvGrpSpPr>
          <p:grpSpPr>
            <a:xfrm>
              <a:off x="6238903" y="1193063"/>
              <a:ext cx="300475" cy="900152"/>
              <a:chOff x="6238903" y="1193063"/>
              <a:chExt cx="300475" cy="900152"/>
            </a:xfrm>
          </p:grpSpPr>
          <p:grpSp>
            <p:nvGrpSpPr>
              <p:cNvPr id="6937" name="Google Shape;6937;p140"/>
              <p:cNvGrpSpPr/>
              <p:nvPr/>
            </p:nvGrpSpPr>
            <p:grpSpPr>
              <a:xfrm>
                <a:off x="6290865" y="1489315"/>
                <a:ext cx="248514" cy="603900"/>
                <a:chOff x="6290865" y="1489315"/>
                <a:chExt cx="248514" cy="603900"/>
              </a:xfrm>
            </p:grpSpPr>
            <p:sp>
              <p:nvSpPr>
                <p:cNvPr id="6938" name="Google Shape;6938;p14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140"/>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140"/>
              <p:cNvGrpSpPr/>
              <p:nvPr/>
            </p:nvGrpSpPr>
            <p:grpSpPr>
              <a:xfrm>
                <a:off x="6238903" y="1193063"/>
                <a:ext cx="284947" cy="333087"/>
                <a:chOff x="6238903" y="1193063"/>
                <a:chExt cx="284947" cy="333087"/>
              </a:xfrm>
            </p:grpSpPr>
            <p:sp>
              <p:nvSpPr>
                <p:cNvPr id="6941" name="Google Shape;6941;p14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42" name="Google Shape;6942;p140"/>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943" name="Google Shape;6943;p140"/>
            <p:cNvGrpSpPr/>
            <p:nvPr/>
          </p:nvGrpSpPr>
          <p:grpSpPr>
            <a:xfrm>
              <a:off x="5900602" y="1193063"/>
              <a:ext cx="444345" cy="1021707"/>
              <a:chOff x="5900602" y="1193063"/>
              <a:chExt cx="444345" cy="1021707"/>
            </a:xfrm>
          </p:grpSpPr>
          <p:grpSp>
            <p:nvGrpSpPr>
              <p:cNvPr id="6944" name="Google Shape;6944;p140"/>
              <p:cNvGrpSpPr/>
              <p:nvPr/>
            </p:nvGrpSpPr>
            <p:grpSpPr>
              <a:xfrm>
                <a:off x="6046501" y="1367785"/>
                <a:ext cx="298446" cy="846986"/>
                <a:chOff x="6046501" y="1367785"/>
                <a:chExt cx="298446" cy="846986"/>
              </a:xfrm>
            </p:grpSpPr>
            <p:sp>
              <p:nvSpPr>
                <p:cNvPr id="6945" name="Google Shape;6945;p14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140"/>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140"/>
              <p:cNvGrpSpPr/>
              <p:nvPr/>
            </p:nvGrpSpPr>
            <p:grpSpPr>
              <a:xfrm>
                <a:off x="5900602" y="1193063"/>
                <a:ext cx="284947" cy="182312"/>
                <a:chOff x="5900602" y="1193063"/>
                <a:chExt cx="284947" cy="182312"/>
              </a:xfrm>
            </p:grpSpPr>
            <p:sp>
              <p:nvSpPr>
                <p:cNvPr id="6948" name="Google Shape;6948;p14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49" name="Google Shape;6949;p14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950" name="Google Shape;6950;p140"/>
            <p:cNvGrpSpPr/>
            <p:nvPr/>
          </p:nvGrpSpPr>
          <p:grpSpPr>
            <a:xfrm>
              <a:off x="6738300" y="1193063"/>
              <a:ext cx="462153" cy="707634"/>
              <a:chOff x="6738300" y="1193063"/>
              <a:chExt cx="462153" cy="707634"/>
            </a:xfrm>
          </p:grpSpPr>
          <p:grpSp>
            <p:nvGrpSpPr>
              <p:cNvPr id="6951" name="Google Shape;6951;p140"/>
              <p:cNvGrpSpPr/>
              <p:nvPr/>
            </p:nvGrpSpPr>
            <p:grpSpPr>
              <a:xfrm>
                <a:off x="6915505" y="1193063"/>
                <a:ext cx="284947" cy="597387"/>
                <a:chOff x="6915505" y="1193063"/>
                <a:chExt cx="284947" cy="597387"/>
              </a:xfrm>
            </p:grpSpPr>
            <p:sp>
              <p:nvSpPr>
                <p:cNvPr id="6952" name="Google Shape;6952;p14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53" name="Google Shape;6953;p140"/>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954" name="Google Shape;6954;p140"/>
              <p:cNvGrpSpPr/>
              <p:nvPr/>
            </p:nvGrpSpPr>
            <p:grpSpPr>
              <a:xfrm>
                <a:off x="6738300" y="1684725"/>
                <a:ext cx="230066" cy="215971"/>
                <a:chOff x="6738300" y="1684725"/>
                <a:chExt cx="230066" cy="215971"/>
              </a:xfrm>
            </p:grpSpPr>
            <p:sp>
              <p:nvSpPr>
                <p:cNvPr id="6955" name="Google Shape;6955;p140"/>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140"/>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60" name="Shape 6960"/>
        <p:cNvGrpSpPr/>
        <p:nvPr/>
      </p:nvGrpSpPr>
      <p:grpSpPr>
        <a:xfrm>
          <a:off x="0" y="0"/>
          <a:ext cx="0" cy="0"/>
          <a:chOff x="0" y="0"/>
          <a:chExt cx="0" cy="0"/>
        </a:xfrm>
      </p:grpSpPr>
      <p:sp>
        <p:nvSpPr>
          <p:cNvPr id="6961" name="Google Shape;6961;p141"/>
          <p:cNvSpPr txBox="1"/>
          <p:nvPr>
            <p:ph type="title"/>
          </p:nvPr>
        </p:nvSpPr>
        <p:spPr>
          <a:xfrm>
            <a:off x="1248920" y="476000"/>
            <a:ext cx="8240400" cy="7089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Clr>
                <a:schemeClr val="dk1"/>
              </a:buClr>
              <a:buSzPts val="1400"/>
              <a:buFont typeface="Arial"/>
              <a:buNone/>
            </a:pPr>
            <a:r>
              <a:rPr lang="en">
                <a:solidFill>
                  <a:schemeClr val="lt1"/>
                </a:solidFill>
              </a:rPr>
              <a:t>...and our sets of editable icons</a:t>
            </a:r>
            <a:endParaRPr/>
          </a:p>
        </p:txBody>
      </p:sp>
      <p:sp>
        <p:nvSpPr>
          <p:cNvPr id="6962" name="Google Shape;6962;p141"/>
          <p:cNvSpPr txBox="1"/>
          <p:nvPr>
            <p:ph idx="1" type="subTitle"/>
          </p:nvPr>
        </p:nvSpPr>
        <p:spPr>
          <a:xfrm>
            <a:off x="1253422" y="1611542"/>
            <a:ext cx="8185200" cy="10548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Clr>
                <a:schemeClr val="dk1"/>
              </a:buClr>
              <a:buSzPts val="1400"/>
              <a:buFont typeface="Arial"/>
              <a:buNone/>
            </a:pPr>
            <a:r>
              <a:rPr lang="en"/>
              <a:t>You can</a:t>
            </a:r>
            <a:r>
              <a:rPr lang="en">
                <a:solidFill>
                  <a:srgbClr val="435D74"/>
                </a:solidFill>
              </a:rPr>
              <a:t> </a:t>
            </a:r>
            <a:r>
              <a:rPr lang="en">
                <a:solidFill>
                  <a:srgbClr val="869FB2"/>
                </a:solidFill>
              </a:rPr>
              <a:t>resize</a:t>
            </a:r>
            <a:r>
              <a:rPr lang="en">
                <a:solidFill>
                  <a:srgbClr val="435D74"/>
                </a:solidFill>
              </a:rPr>
              <a:t> </a:t>
            </a:r>
            <a:r>
              <a:rPr lang="en"/>
              <a:t>these icons without losing quality.</a:t>
            </a:r>
            <a:endParaRPr/>
          </a:p>
          <a:p>
            <a:pPr indent="0" lvl="0" marL="0" rtl="0" algn="ctr">
              <a:spcBef>
                <a:spcPts val="0"/>
              </a:spcBef>
              <a:spcAft>
                <a:spcPts val="0"/>
              </a:spcAft>
              <a:buClr>
                <a:schemeClr val="dk1"/>
              </a:buClr>
              <a:buSzPts val="1400"/>
              <a:buFont typeface="Arial"/>
              <a:buNone/>
            </a:pPr>
            <a:r>
              <a:rPr lang="en"/>
              <a:t>You can </a:t>
            </a:r>
            <a:r>
              <a:rPr lang="en">
                <a:solidFill>
                  <a:srgbClr val="869FB2"/>
                </a:solidFill>
              </a:rPr>
              <a:t>change the stroke and fill color</a:t>
            </a:r>
            <a:r>
              <a:rPr lang="en"/>
              <a:t>; just select the icon and click on the</a:t>
            </a:r>
            <a:r>
              <a:rPr lang="en">
                <a:solidFill>
                  <a:srgbClr val="435D74"/>
                </a:solidFill>
              </a:rPr>
              <a:t> </a:t>
            </a:r>
            <a:r>
              <a:rPr lang="en">
                <a:solidFill>
                  <a:srgbClr val="869FB2"/>
                </a:solidFill>
              </a:rPr>
              <a:t>paint bucket/pen</a:t>
            </a:r>
            <a:r>
              <a:rPr lang="en"/>
              <a:t>.</a:t>
            </a:r>
            <a:endParaRPr/>
          </a:p>
          <a:p>
            <a:pPr indent="0" lvl="0" marL="0" rtl="0" algn="ctr">
              <a:spcBef>
                <a:spcPts val="0"/>
              </a:spcBef>
              <a:spcAft>
                <a:spcPts val="0"/>
              </a:spcAft>
              <a:buClr>
                <a:schemeClr val="dk1"/>
              </a:buClr>
              <a:buSzPts val="1400"/>
              <a:buFont typeface="Arial"/>
              <a:buNone/>
            </a:pPr>
            <a:r>
              <a:rPr lang="en"/>
              <a:t>In Google Slides, you can also use </a:t>
            </a:r>
            <a:r>
              <a:rPr lang="en">
                <a:solidFill>
                  <a:srgbClr val="869FB2"/>
                </a:solidFill>
                <a:uFill>
                  <a:noFill/>
                </a:uFill>
                <a:hlinkClick r:id="rId3">
                  <a:extLst>
                    <a:ext uri="{A12FA001-AC4F-418D-AE19-62706E023703}">
                      <ahyp:hlinkClr val="tx"/>
                    </a:ext>
                  </a:extLst>
                </a:hlinkClick>
              </a:rPr>
              <a:t>Flaticon’s extension</a:t>
            </a:r>
            <a:r>
              <a:rPr lang="en"/>
              <a:t>, allowing you to customize and add even more icons.</a:t>
            </a:r>
            <a:endParaRPr/>
          </a:p>
        </p:txBody>
      </p:sp>
      <p:grpSp>
        <p:nvGrpSpPr>
          <p:cNvPr id="6963" name="Google Shape;6963;p141"/>
          <p:cNvGrpSpPr/>
          <p:nvPr/>
        </p:nvGrpSpPr>
        <p:grpSpPr>
          <a:xfrm>
            <a:off x="1206252" y="3507404"/>
            <a:ext cx="372743" cy="425211"/>
            <a:chOff x="1529350" y="258825"/>
            <a:chExt cx="423475" cy="481825"/>
          </a:xfrm>
        </p:grpSpPr>
        <p:sp>
          <p:nvSpPr>
            <p:cNvPr id="6964" name="Google Shape;6964;p141"/>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5" name="Google Shape;6965;p141"/>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6" name="Google Shape;6966;p141"/>
          <p:cNvGrpSpPr/>
          <p:nvPr/>
        </p:nvGrpSpPr>
        <p:grpSpPr>
          <a:xfrm>
            <a:off x="1697514" y="3607893"/>
            <a:ext cx="426149" cy="224243"/>
            <a:chOff x="2084325" y="363300"/>
            <a:chExt cx="484150" cy="254100"/>
          </a:xfrm>
        </p:grpSpPr>
        <p:sp>
          <p:nvSpPr>
            <p:cNvPr id="6967" name="Google Shape;6967;p141"/>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8" name="Google Shape;6968;p141"/>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9" name="Google Shape;6969;p141"/>
          <p:cNvGrpSpPr/>
          <p:nvPr/>
        </p:nvGrpSpPr>
        <p:grpSpPr>
          <a:xfrm>
            <a:off x="2259179" y="3507409"/>
            <a:ext cx="372743" cy="425211"/>
            <a:chOff x="2707500" y="249400"/>
            <a:chExt cx="423475" cy="481825"/>
          </a:xfrm>
        </p:grpSpPr>
        <p:sp>
          <p:nvSpPr>
            <p:cNvPr id="6970" name="Google Shape;6970;p141"/>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1" name="Google Shape;6971;p141"/>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72" name="Google Shape;6972;p141"/>
          <p:cNvGrpSpPr/>
          <p:nvPr/>
        </p:nvGrpSpPr>
        <p:grpSpPr>
          <a:xfrm>
            <a:off x="3262640" y="3507718"/>
            <a:ext cx="440474" cy="424593"/>
            <a:chOff x="3854700" y="249750"/>
            <a:chExt cx="500425" cy="481125"/>
          </a:xfrm>
        </p:grpSpPr>
        <p:sp>
          <p:nvSpPr>
            <p:cNvPr id="6973" name="Google Shape;6973;p141"/>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4" name="Google Shape;6974;p141"/>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5" name="Google Shape;6975;p141"/>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6" name="Google Shape;6976;p141"/>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7" name="Google Shape;6977;p141"/>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8" name="Google Shape;6978;p141"/>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9" name="Google Shape;6979;p141"/>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0" name="Google Shape;6980;p141"/>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1" name="Google Shape;6981;p141"/>
          <p:cNvGrpSpPr/>
          <p:nvPr/>
        </p:nvGrpSpPr>
        <p:grpSpPr>
          <a:xfrm>
            <a:off x="3785171" y="3507718"/>
            <a:ext cx="440474" cy="424593"/>
            <a:chOff x="4447550" y="249750"/>
            <a:chExt cx="500425" cy="481125"/>
          </a:xfrm>
        </p:grpSpPr>
        <p:sp>
          <p:nvSpPr>
            <p:cNvPr id="6982" name="Google Shape;6982;p141"/>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3" name="Google Shape;6983;p141"/>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4" name="Google Shape;6984;p141"/>
          <p:cNvGrpSpPr/>
          <p:nvPr/>
        </p:nvGrpSpPr>
        <p:grpSpPr>
          <a:xfrm>
            <a:off x="4321718" y="3507409"/>
            <a:ext cx="424102" cy="425211"/>
            <a:chOff x="5049725" y="249400"/>
            <a:chExt cx="481825" cy="481825"/>
          </a:xfrm>
        </p:grpSpPr>
        <p:sp>
          <p:nvSpPr>
            <p:cNvPr id="6985" name="Google Shape;6985;p141"/>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6" name="Google Shape;6986;p141"/>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7" name="Google Shape;6987;p141"/>
          <p:cNvGrpSpPr/>
          <p:nvPr/>
        </p:nvGrpSpPr>
        <p:grpSpPr>
          <a:xfrm>
            <a:off x="4839190" y="3507416"/>
            <a:ext cx="424102" cy="425211"/>
            <a:chOff x="5660400" y="238125"/>
            <a:chExt cx="481825" cy="481825"/>
          </a:xfrm>
        </p:grpSpPr>
        <p:sp>
          <p:nvSpPr>
            <p:cNvPr id="6988" name="Google Shape;6988;p141"/>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9" name="Google Shape;6989;p141"/>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0" name="Google Shape;6990;p141"/>
          <p:cNvGrpSpPr/>
          <p:nvPr/>
        </p:nvGrpSpPr>
        <p:grpSpPr>
          <a:xfrm>
            <a:off x="5360091" y="3507409"/>
            <a:ext cx="424102" cy="425211"/>
            <a:chOff x="6235400" y="249400"/>
            <a:chExt cx="481825" cy="481825"/>
          </a:xfrm>
        </p:grpSpPr>
        <p:sp>
          <p:nvSpPr>
            <p:cNvPr id="6991" name="Google Shape;6991;p141"/>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2" name="Google Shape;6992;p141"/>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3" name="Google Shape;6993;p141"/>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4" name="Google Shape;6994;p141"/>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5" name="Google Shape;6995;p141"/>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96" name="Google Shape;6996;p141"/>
          <p:cNvSpPr/>
          <p:nvPr/>
        </p:nvSpPr>
        <p:spPr>
          <a:xfrm>
            <a:off x="1203559" y="4039469"/>
            <a:ext cx="377782" cy="425211"/>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97" name="Google Shape;6997;p141"/>
          <p:cNvGrpSpPr/>
          <p:nvPr/>
        </p:nvGrpSpPr>
        <p:grpSpPr>
          <a:xfrm>
            <a:off x="1697712" y="4039008"/>
            <a:ext cx="425753" cy="425233"/>
            <a:chOff x="2085450" y="842250"/>
            <a:chExt cx="483700" cy="481850"/>
          </a:xfrm>
        </p:grpSpPr>
        <p:sp>
          <p:nvSpPr>
            <p:cNvPr id="6998" name="Google Shape;6998;p141"/>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9" name="Google Shape;6999;p141"/>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0" name="Google Shape;7000;p141"/>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01" name="Google Shape;7001;p141"/>
          <p:cNvGrpSpPr/>
          <p:nvPr/>
        </p:nvGrpSpPr>
        <p:grpSpPr>
          <a:xfrm>
            <a:off x="2233467" y="4039020"/>
            <a:ext cx="424168" cy="425211"/>
            <a:chOff x="2685825" y="840375"/>
            <a:chExt cx="481900" cy="481825"/>
          </a:xfrm>
        </p:grpSpPr>
        <p:sp>
          <p:nvSpPr>
            <p:cNvPr id="7002" name="Google Shape;7002;p141"/>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3" name="Google Shape;7003;p141"/>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04" name="Google Shape;7004;p141"/>
          <p:cNvGrpSpPr/>
          <p:nvPr/>
        </p:nvGrpSpPr>
        <p:grpSpPr>
          <a:xfrm>
            <a:off x="2748087" y="4038622"/>
            <a:ext cx="438076" cy="426005"/>
            <a:chOff x="3270675" y="841800"/>
            <a:chExt cx="497700" cy="482725"/>
          </a:xfrm>
        </p:grpSpPr>
        <p:sp>
          <p:nvSpPr>
            <p:cNvPr id="7005" name="Google Shape;7005;p141"/>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6" name="Google Shape;7006;p141"/>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7" name="Google Shape;7007;p141"/>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08" name="Google Shape;7008;p141"/>
          <p:cNvSpPr/>
          <p:nvPr/>
        </p:nvSpPr>
        <p:spPr>
          <a:xfrm>
            <a:off x="3270385" y="4052759"/>
            <a:ext cx="424102" cy="398647"/>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009" name="Google Shape;7009;p141"/>
          <p:cNvGrpSpPr/>
          <p:nvPr/>
        </p:nvGrpSpPr>
        <p:grpSpPr>
          <a:xfrm>
            <a:off x="3793358" y="4064763"/>
            <a:ext cx="424102" cy="373717"/>
            <a:chOff x="4467200" y="877100"/>
            <a:chExt cx="481825" cy="423475"/>
          </a:xfrm>
        </p:grpSpPr>
        <p:sp>
          <p:nvSpPr>
            <p:cNvPr id="7010" name="Google Shape;7010;p14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1" name="Google Shape;7011;p14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2" name="Google Shape;7012;p14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3" name="Google Shape;7013;p14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14" name="Google Shape;7014;p141"/>
          <p:cNvGrpSpPr/>
          <p:nvPr/>
        </p:nvGrpSpPr>
        <p:grpSpPr>
          <a:xfrm>
            <a:off x="4312015" y="4039008"/>
            <a:ext cx="443511" cy="425233"/>
            <a:chOff x="5045500" y="842250"/>
            <a:chExt cx="503875" cy="481850"/>
          </a:xfrm>
        </p:grpSpPr>
        <p:sp>
          <p:nvSpPr>
            <p:cNvPr id="7015" name="Google Shape;7015;p141"/>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6" name="Google Shape;7016;p141"/>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17" name="Google Shape;7017;p141"/>
          <p:cNvGrpSpPr/>
          <p:nvPr/>
        </p:nvGrpSpPr>
        <p:grpSpPr>
          <a:xfrm>
            <a:off x="2776242" y="3507818"/>
            <a:ext cx="381765" cy="424394"/>
            <a:chOff x="3300325" y="249875"/>
            <a:chExt cx="433725" cy="480900"/>
          </a:xfrm>
        </p:grpSpPr>
        <p:sp>
          <p:nvSpPr>
            <p:cNvPr id="7018" name="Google Shape;7018;p141"/>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9" name="Google Shape;7019;p141"/>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0" name="Google Shape;7020;p141"/>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1" name="Google Shape;7021;p141"/>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2" name="Google Shape;7022;p141"/>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3" name="Google Shape;7023;p141"/>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24" name="Google Shape;7024;p141"/>
          <p:cNvGrpSpPr/>
          <p:nvPr/>
        </p:nvGrpSpPr>
        <p:grpSpPr>
          <a:xfrm>
            <a:off x="4840619" y="4071870"/>
            <a:ext cx="421242" cy="359508"/>
            <a:chOff x="5645200" y="879425"/>
            <a:chExt cx="478575" cy="407375"/>
          </a:xfrm>
        </p:grpSpPr>
        <p:sp>
          <p:nvSpPr>
            <p:cNvPr id="7025" name="Google Shape;7025;p141"/>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6" name="Google Shape;7026;p141"/>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7" name="Google Shape;7027;p141"/>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8" name="Google Shape;7028;p141"/>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9" name="Google Shape;7029;p141"/>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0" name="Google Shape;7030;p141"/>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31" name="Google Shape;7031;p141"/>
          <p:cNvGrpSpPr/>
          <p:nvPr/>
        </p:nvGrpSpPr>
        <p:grpSpPr>
          <a:xfrm>
            <a:off x="5385760" y="4039019"/>
            <a:ext cx="372765" cy="425211"/>
            <a:chOff x="6264525" y="842250"/>
            <a:chExt cx="423500" cy="481825"/>
          </a:xfrm>
        </p:grpSpPr>
        <p:sp>
          <p:nvSpPr>
            <p:cNvPr id="7032" name="Google Shape;7032;p141"/>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3" name="Google Shape;7033;p141"/>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4" name="Google Shape;7034;p141"/>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5" name="Google Shape;7035;p141"/>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6" name="Google Shape;7036;p141"/>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7" name="Google Shape;7037;p141"/>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8" name="Google Shape;7038;p141"/>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39" name="Google Shape;7039;p141"/>
          <p:cNvGrpSpPr/>
          <p:nvPr/>
        </p:nvGrpSpPr>
        <p:grpSpPr>
          <a:xfrm>
            <a:off x="658217" y="4558732"/>
            <a:ext cx="424102" cy="425211"/>
            <a:chOff x="900750" y="1436075"/>
            <a:chExt cx="481825" cy="481825"/>
          </a:xfrm>
        </p:grpSpPr>
        <p:sp>
          <p:nvSpPr>
            <p:cNvPr id="7040" name="Google Shape;7040;p141"/>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1" name="Google Shape;7041;p141"/>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2" name="Google Shape;7042;p141"/>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3" name="Google Shape;7043;p141"/>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44" name="Google Shape;7044;p141"/>
          <p:cNvGrpSpPr/>
          <p:nvPr/>
        </p:nvGrpSpPr>
        <p:grpSpPr>
          <a:xfrm>
            <a:off x="1180572" y="4634296"/>
            <a:ext cx="424102" cy="274082"/>
            <a:chOff x="1492675" y="1520750"/>
            <a:chExt cx="481825" cy="310575"/>
          </a:xfrm>
        </p:grpSpPr>
        <p:sp>
          <p:nvSpPr>
            <p:cNvPr id="7045" name="Google Shape;7045;p141"/>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6" name="Google Shape;7046;p141"/>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47" name="Google Shape;7047;p141"/>
          <p:cNvGrpSpPr/>
          <p:nvPr/>
        </p:nvGrpSpPr>
        <p:grpSpPr>
          <a:xfrm>
            <a:off x="1690362" y="4558710"/>
            <a:ext cx="440452" cy="425255"/>
            <a:chOff x="2071000" y="1435025"/>
            <a:chExt cx="500400" cy="481875"/>
          </a:xfrm>
        </p:grpSpPr>
        <p:sp>
          <p:nvSpPr>
            <p:cNvPr id="7048" name="Google Shape;7048;p141"/>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9" name="Google Shape;7049;p141"/>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0" name="Google Shape;7050;p141"/>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51" name="Google Shape;7051;p141"/>
          <p:cNvGrpSpPr/>
          <p:nvPr/>
        </p:nvGrpSpPr>
        <p:grpSpPr>
          <a:xfrm>
            <a:off x="657623" y="4064799"/>
            <a:ext cx="425291" cy="373650"/>
            <a:chOff x="899850" y="871450"/>
            <a:chExt cx="483175" cy="423400"/>
          </a:xfrm>
        </p:grpSpPr>
        <p:sp>
          <p:nvSpPr>
            <p:cNvPr id="7052" name="Google Shape;7052;p141"/>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3" name="Google Shape;7053;p141"/>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4" name="Google Shape;7054;p141"/>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5" name="Google Shape;7055;p141"/>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56" name="Google Shape;7056;p141"/>
          <p:cNvGrpSpPr/>
          <p:nvPr/>
        </p:nvGrpSpPr>
        <p:grpSpPr>
          <a:xfrm>
            <a:off x="2225611" y="4584821"/>
            <a:ext cx="439880" cy="373033"/>
            <a:chOff x="2678350" y="1464650"/>
            <a:chExt cx="499750" cy="422700"/>
          </a:xfrm>
        </p:grpSpPr>
        <p:sp>
          <p:nvSpPr>
            <p:cNvPr id="7057" name="Google Shape;7057;p141"/>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8" name="Google Shape;7058;p141"/>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9" name="Google Shape;7059;p141"/>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60" name="Google Shape;7060;p141"/>
          <p:cNvGrpSpPr/>
          <p:nvPr/>
        </p:nvGrpSpPr>
        <p:grpSpPr>
          <a:xfrm>
            <a:off x="2755072" y="4558732"/>
            <a:ext cx="424102" cy="425211"/>
            <a:chOff x="3271200" y="1435075"/>
            <a:chExt cx="481825" cy="481825"/>
          </a:xfrm>
        </p:grpSpPr>
        <p:sp>
          <p:nvSpPr>
            <p:cNvPr id="7061" name="Google Shape;7061;p141"/>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2" name="Google Shape;7062;p141"/>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63" name="Google Shape;7063;p141"/>
          <p:cNvGrpSpPr/>
          <p:nvPr/>
        </p:nvGrpSpPr>
        <p:grpSpPr>
          <a:xfrm>
            <a:off x="3268207" y="4558710"/>
            <a:ext cx="429340" cy="425255"/>
            <a:chOff x="3858100" y="1435075"/>
            <a:chExt cx="487775" cy="481875"/>
          </a:xfrm>
        </p:grpSpPr>
        <p:sp>
          <p:nvSpPr>
            <p:cNvPr id="7064" name="Google Shape;7064;p141"/>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5" name="Google Shape;7065;p141"/>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6" name="Google Shape;7066;p141"/>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7" name="Google Shape;7067;p141"/>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8" name="Google Shape;7068;p141"/>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69" name="Google Shape;7069;p141"/>
          <p:cNvGrpSpPr/>
          <p:nvPr/>
        </p:nvGrpSpPr>
        <p:grpSpPr>
          <a:xfrm>
            <a:off x="3793357" y="4558732"/>
            <a:ext cx="424102" cy="425211"/>
            <a:chOff x="4456875" y="1435075"/>
            <a:chExt cx="481825" cy="481825"/>
          </a:xfrm>
        </p:grpSpPr>
        <p:sp>
          <p:nvSpPr>
            <p:cNvPr id="7070" name="Google Shape;7070;p141"/>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1" name="Google Shape;7071;p141"/>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2" name="Google Shape;7072;p141"/>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3" name="Google Shape;7073;p141"/>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4" name="Google Shape;7074;p141"/>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5" name="Google Shape;7075;p141"/>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6" name="Google Shape;7076;p141"/>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7" name="Google Shape;7077;p141"/>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8" name="Google Shape;7078;p141"/>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9" name="Google Shape;7079;p141"/>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0" name="Google Shape;7080;p141"/>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1" name="Google Shape;7081;p141"/>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2" name="Google Shape;7082;p141"/>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3" name="Google Shape;7083;p141"/>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4" name="Google Shape;7084;p141"/>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5" name="Google Shape;7085;p141"/>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6" name="Google Shape;7086;p141"/>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7" name="Google Shape;7087;p141"/>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8" name="Google Shape;7088;p141"/>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9" name="Google Shape;7089;p141"/>
          <p:cNvGrpSpPr/>
          <p:nvPr/>
        </p:nvGrpSpPr>
        <p:grpSpPr>
          <a:xfrm>
            <a:off x="4319639" y="4558721"/>
            <a:ext cx="428261" cy="425233"/>
            <a:chOff x="5049725" y="1435050"/>
            <a:chExt cx="486550" cy="481850"/>
          </a:xfrm>
        </p:grpSpPr>
        <p:sp>
          <p:nvSpPr>
            <p:cNvPr id="7090" name="Google Shape;7090;p14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1" name="Google Shape;7091;p14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2" name="Google Shape;7092;p14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3" name="Google Shape;7093;p14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4" name="Google Shape;7094;p141"/>
          <p:cNvGrpSpPr/>
          <p:nvPr/>
        </p:nvGrpSpPr>
        <p:grpSpPr>
          <a:xfrm>
            <a:off x="4839122" y="4558732"/>
            <a:ext cx="424234" cy="425211"/>
            <a:chOff x="5642475" y="1435075"/>
            <a:chExt cx="481975" cy="481825"/>
          </a:xfrm>
        </p:grpSpPr>
        <p:sp>
          <p:nvSpPr>
            <p:cNvPr id="7095" name="Google Shape;7095;p141"/>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6" name="Google Shape;7096;p141"/>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7" name="Google Shape;7097;p141"/>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8" name="Google Shape;7098;p141"/>
          <p:cNvGrpSpPr/>
          <p:nvPr/>
        </p:nvGrpSpPr>
        <p:grpSpPr>
          <a:xfrm>
            <a:off x="1698504" y="5102007"/>
            <a:ext cx="424168" cy="373739"/>
            <a:chOff x="2085450" y="2057100"/>
            <a:chExt cx="481900" cy="423500"/>
          </a:xfrm>
        </p:grpSpPr>
        <p:sp>
          <p:nvSpPr>
            <p:cNvPr id="7099" name="Google Shape;7099;p141"/>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0" name="Google Shape;7100;p141"/>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1" name="Google Shape;7101;p141"/>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02" name="Google Shape;7102;p141"/>
          <p:cNvGrpSpPr/>
          <p:nvPr/>
        </p:nvGrpSpPr>
        <p:grpSpPr>
          <a:xfrm>
            <a:off x="2233466" y="5131140"/>
            <a:ext cx="424168" cy="315472"/>
            <a:chOff x="2678275" y="2090100"/>
            <a:chExt cx="481900" cy="357475"/>
          </a:xfrm>
        </p:grpSpPr>
        <p:sp>
          <p:nvSpPr>
            <p:cNvPr id="7103" name="Google Shape;7103;p141"/>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4" name="Google Shape;7104;p141"/>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5" name="Google Shape;7105;p141"/>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6" name="Google Shape;7106;p141"/>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7" name="Google Shape;7107;p141"/>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08" name="Google Shape;7108;p141"/>
          <p:cNvGrpSpPr/>
          <p:nvPr/>
        </p:nvGrpSpPr>
        <p:grpSpPr>
          <a:xfrm>
            <a:off x="2830022" y="5146437"/>
            <a:ext cx="274204" cy="284893"/>
            <a:chOff x="3357325" y="2093500"/>
            <a:chExt cx="311525" cy="322825"/>
          </a:xfrm>
        </p:grpSpPr>
        <p:sp>
          <p:nvSpPr>
            <p:cNvPr id="7109" name="Google Shape;7109;p141"/>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0" name="Google Shape;7110;p141"/>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1" name="Google Shape;7111;p141"/>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12" name="Google Shape;7112;p141"/>
          <p:cNvSpPr/>
          <p:nvPr/>
        </p:nvSpPr>
        <p:spPr>
          <a:xfrm>
            <a:off x="3273873" y="5092046"/>
            <a:ext cx="417127" cy="395845"/>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13" name="Google Shape;7113;p141"/>
          <p:cNvGrpSpPr/>
          <p:nvPr/>
        </p:nvGrpSpPr>
        <p:grpSpPr>
          <a:xfrm>
            <a:off x="3822844" y="5076271"/>
            <a:ext cx="365129" cy="425211"/>
            <a:chOff x="4492800" y="2027925"/>
            <a:chExt cx="414825" cy="481825"/>
          </a:xfrm>
        </p:grpSpPr>
        <p:sp>
          <p:nvSpPr>
            <p:cNvPr id="7114" name="Google Shape;7114;p141"/>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5" name="Google Shape;7115;p141"/>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16" name="Google Shape;7116;p141"/>
          <p:cNvGrpSpPr/>
          <p:nvPr/>
        </p:nvGrpSpPr>
        <p:grpSpPr>
          <a:xfrm>
            <a:off x="4321751" y="5076260"/>
            <a:ext cx="424036" cy="425233"/>
            <a:chOff x="5049725" y="2027900"/>
            <a:chExt cx="481750" cy="481850"/>
          </a:xfrm>
        </p:grpSpPr>
        <p:sp>
          <p:nvSpPr>
            <p:cNvPr id="7117" name="Google Shape;7117;p141"/>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8" name="Google Shape;7118;p141"/>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9" name="Google Shape;7119;p141"/>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0" name="Google Shape;7120;p141"/>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1" name="Google Shape;7121;p141"/>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2" name="Google Shape;7122;p141"/>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3" name="Google Shape;7123;p141"/>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4" name="Google Shape;7124;p141"/>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5" name="Google Shape;7125;p141"/>
          <p:cNvGrpSpPr/>
          <p:nvPr/>
        </p:nvGrpSpPr>
        <p:grpSpPr>
          <a:xfrm>
            <a:off x="4913796" y="5076370"/>
            <a:ext cx="274886" cy="425012"/>
            <a:chOff x="5726350" y="2028150"/>
            <a:chExt cx="312300" cy="481600"/>
          </a:xfrm>
        </p:grpSpPr>
        <p:sp>
          <p:nvSpPr>
            <p:cNvPr id="7126" name="Google Shape;7126;p141"/>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7" name="Google Shape;7127;p141"/>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8" name="Google Shape;7128;p141"/>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9" name="Google Shape;7129;p141"/>
          <p:cNvGrpSpPr/>
          <p:nvPr/>
        </p:nvGrpSpPr>
        <p:grpSpPr>
          <a:xfrm>
            <a:off x="5364074" y="5080264"/>
            <a:ext cx="416137" cy="417224"/>
            <a:chOff x="6239925" y="2032450"/>
            <a:chExt cx="472775" cy="472775"/>
          </a:xfrm>
        </p:grpSpPr>
        <p:sp>
          <p:nvSpPr>
            <p:cNvPr id="7130" name="Google Shape;7130;p141"/>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1" name="Google Shape;7131;p141"/>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32" name="Google Shape;7132;p141"/>
          <p:cNvGrpSpPr/>
          <p:nvPr/>
        </p:nvGrpSpPr>
        <p:grpSpPr>
          <a:xfrm>
            <a:off x="5925057" y="3602545"/>
            <a:ext cx="418337" cy="232406"/>
            <a:chOff x="903075" y="2730000"/>
            <a:chExt cx="475275" cy="263350"/>
          </a:xfrm>
        </p:grpSpPr>
        <p:sp>
          <p:nvSpPr>
            <p:cNvPr id="7133" name="Google Shape;7133;p141"/>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4" name="Google Shape;7134;p141"/>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5" name="Google Shape;7135;p141"/>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36" name="Google Shape;7136;p141"/>
          <p:cNvGrpSpPr/>
          <p:nvPr/>
        </p:nvGrpSpPr>
        <p:grpSpPr>
          <a:xfrm>
            <a:off x="1180572" y="5076271"/>
            <a:ext cx="424102" cy="425211"/>
            <a:chOff x="1492675" y="2027925"/>
            <a:chExt cx="481825" cy="481825"/>
          </a:xfrm>
        </p:grpSpPr>
        <p:sp>
          <p:nvSpPr>
            <p:cNvPr id="7137" name="Google Shape;7137;p141"/>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8" name="Google Shape;7138;p141"/>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9" name="Google Shape;7139;p141"/>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0" name="Google Shape;7140;p141"/>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1" name="Google Shape;7141;p141"/>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42" name="Google Shape;7142;p141"/>
          <p:cNvGrpSpPr/>
          <p:nvPr/>
        </p:nvGrpSpPr>
        <p:grpSpPr>
          <a:xfrm>
            <a:off x="658228" y="3533163"/>
            <a:ext cx="424080" cy="373739"/>
            <a:chOff x="898875" y="244725"/>
            <a:chExt cx="481800" cy="423500"/>
          </a:xfrm>
        </p:grpSpPr>
        <p:sp>
          <p:nvSpPr>
            <p:cNvPr id="7143" name="Google Shape;7143;p14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4" name="Google Shape;7144;p14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5" name="Google Shape;7145;p14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6" name="Google Shape;7146;p14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7" name="Google Shape;7147;p14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8" name="Google Shape;7148;p14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49" name="Google Shape;7149;p141"/>
          <p:cNvGrpSpPr/>
          <p:nvPr/>
        </p:nvGrpSpPr>
        <p:grpSpPr>
          <a:xfrm>
            <a:off x="6463560" y="3506143"/>
            <a:ext cx="424102" cy="425211"/>
            <a:chOff x="1492675" y="2620775"/>
            <a:chExt cx="481825" cy="481825"/>
          </a:xfrm>
        </p:grpSpPr>
        <p:sp>
          <p:nvSpPr>
            <p:cNvPr id="7150" name="Google Shape;7150;p141"/>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1" name="Google Shape;7151;p141"/>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52" name="Google Shape;7152;p141"/>
          <p:cNvSpPr/>
          <p:nvPr/>
        </p:nvSpPr>
        <p:spPr>
          <a:xfrm>
            <a:off x="6963389" y="3507543"/>
            <a:ext cx="440672" cy="425211"/>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53" name="Google Shape;7153;p141"/>
          <p:cNvGrpSpPr/>
          <p:nvPr/>
        </p:nvGrpSpPr>
        <p:grpSpPr>
          <a:xfrm>
            <a:off x="7493342" y="3526175"/>
            <a:ext cx="417017" cy="385145"/>
            <a:chOff x="2682350" y="2643425"/>
            <a:chExt cx="473775" cy="436425"/>
          </a:xfrm>
        </p:grpSpPr>
        <p:sp>
          <p:nvSpPr>
            <p:cNvPr id="7154" name="Google Shape;7154;p141"/>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5" name="Google Shape;7155;p141"/>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6" name="Google Shape;7156;p141"/>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7" name="Google Shape;7157;p141"/>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8" name="Google Shape;7158;p141"/>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9" name="Google Shape;7159;p141"/>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0" name="Google Shape;7160;p141"/>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61" name="Google Shape;7161;p141"/>
          <p:cNvGrpSpPr/>
          <p:nvPr/>
        </p:nvGrpSpPr>
        <p:grpSpPr>
          <a:xfrm>
            <a:off x="8075253" y="3506143"/>
            <a:ext cx="298190" cy="425211"/>
            <a:chOff x="3342725" y="2620775"/>
            <a:chExt cx="338775" cy="481825"/>
          </a:xfrm>
        </p:grpSpPr>
        <p:sp>
          <p:nvSpPr>
            <p:cNvPr id="7162" name="Google Shape;7162;p141"/>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3" name="Google Shape;7163;p141"/>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4" name="Google Shape;7164;p141"/>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65" name="Google Shape;7165;p141"/>
          <p:cNvGrpSpPr/>
          <p:nvPr/>
        </p:nvGrpSpPr>
        <p:grpSpPr>
          <a:xfrm>
            <a:off x="8567483" y="3506143"/>
            <a:ext cx="347899" cy="425211"/>
            <a:chOff x="3907325" y="2620775"/>
            <a:chExt cx="395250" cy="481825"/>
          </a:xfrm>
        </p:grpSpPr>
        <p:sp>
          <p:nvSpPr>
            <p:cNvPr id="7166" name="Google Shape;7166;p141"/>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7" name="Google Shape;7167;p141"/>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8" name="Google Shape;7168;p141"/>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9" name="Google Shape;7169;p141"/>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70" name="Google Shape;7170;p141"/>
          <p:cNvGrpSpPr/>
          <p:nvPr/>
        </p:nvGrpSpPr>
        <p:grpSpPr>
          <a:xfrm>
            <a:off x="9590207" y="3519435"/>
            <a:ext cx="424102" cy="398625"/>
            <a:chOff x="5049725" y="2635825"/>
            <a:chExt cx="481825" cy="451700"/>
          </a:xfrm>
        </p:grpSpPr>
        <p:sp>
          <p:nvSpPr>
            <p:cNvPr id="7171" name="Google Shape;7171;p141"/>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2" name="Google Shape;7172;p141"/>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3" name="Google Shape;7173;p141"/>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74" name="Google Shape;7174;p141"/>
          <p:cNvGrpSpPr/>
          <p:nvPr/>
        </p:nvGrpSpPr>
        <p:grpSpPr>
          <a:xfrm>
            <a:off x="2591110" y="5594448"/>
            <a:ext cx="423244" cy="424107"/>
            <a:chOff x="5643000" y="2621375"/>
            <a:chExt cx="480850" cy="480575"/>
          </a:xfrm>
        </p:grpSpPr>
        <p:sp>
          <p:nvSpPr>
            <p:cNvPr id="7175" name="Google Shape;7175;p141"/>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6" name="Google Shape;7176;p141"/>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7" name="Google Shape;7177;p141"/>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8" name="Google Shape;7178;p141"/>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9" name="Google Shape;7179;p141"/>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0" name="Google Shape;7180;p141"/>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1" name="Google Shape;7181;p141"/>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2" name="Google Shape;7182;p141"/>
          <p:cNvGrpSpPr/>
          <p:nvPr/>
        </p:nvGrpSpPr>
        <p:grpSpPr>
          <a:xfrm>
            <a:off x="4862905" y="5593897"/>
            <a:ext cx="424234" cy="425211"/>
            <a:chOff x="6235250" y="2620775"/>
            <a:chExt cx="481975" cy="481825"/>
          </a:xfrm>
        </p:grpSpPr>
        <p:sp>
          <p:nvSpPr>
            <p:cNvPr id="7183" name="Google Shape;7183;p141"/>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4" name="Google Shape;7184;p141"/>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5" name="Google Shape;7185;p141"/>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6" name="Google Shape;7186;p141"/>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7" name="Google Shape;7187;p141"/>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88" name="Google Shape;7188;p141"/>
          <p:cNvSpPr/>
          <p:nvPr/>
        </p:nvSpPr>
        <p:spPr>
          <a:xfrm>
            <a:off x="5918463" y="4051357"/>
            <a:ext cx="431320" cy="401449"/>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89" name="Google Shape;7189;p141"/>
          <p:cNvGrpSpPr/>
          <p:nvPr/>
        </p:nvGrpSpPr>
        <p:grpSpPr>
          <a:xfrm>
            <a:off x="6462410" y="4037747"/>
            <a:ext cx="426413" cy="425211"/>
            <a:chOff x="1535000" y="3223325"/>
            <a:chExt cx="484450" cy="481825"/>
          </a:xfrm>
        </p:grpSpPr>
        <p:sp>
          <p:nvSpPr>
            <p:cNvPr id="7190" name="Google Shape;7190;p141"/>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1" name="Google Shape;7191;p141"/>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2" name="Google Shape;7192;p141"/>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93" name="Google Shape;7193;p141"/>
          <p:cNvGrpSpPr/>
          <p:nvPr/>
        </p:nvGrpSpPr>
        <p:grpSpPr>
          <a:xfrm>
            <a:off x="6971911" y="4081998"/>
            <a:ext cx="424102" cy="336718"/>
            <a:chOff x="2085525" y="3263750"/>
            <a:chExt cx="481825" cy="381550"/>
          </a:xfrm>
        </p:grpSpPr>
        <p:sp>
          <p:nvSpPr>
            <p:cNvPr id="7194" name="Google Shape;7194;p141"/>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5" name="Google Shape;7195;p141"/>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96" name="Google Shape;7196;p141"/>
          <p:cNvSpPr/>
          <p:nvPr/>
        </p:nvSpPr>
        <p:spPr>
          <a:xfrm>
            <a:off x="7489493" y="4124097"/>
            <a:ext cx="424102" cy="256057"/>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97" name="Google Shape;7197;p141"/>
          <p:cNvGrpSpPr/>
          <p:nvPr/>
        </p:nvGrpSpPr>
        <p:grpSpPr>
          <a:xfrm>
            <a:off x="8011702" y="4037741"/>
            <a:ext cx="425291" cy="425233"/>
            <a:chOff x="3270450" y="3213625"/>
            <a:chExt cx="483175" cy="481850"/>
          </a:xfrm>
        </p:grpSpPr>
        <p:sp>
          <p:nvSpPr>
            <p:cNvPr id="7198" name="Google Shape;7198;p141"/>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9" name="Google Shape;7199;p141"/>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0" name="Google Shape;7200;p141"/>
          <p:cNvGrpSpPr/>
          <p:nvPr/>
        </p:nvGrpSpPr>
        <p:grpSpPr>
          <a:xfrm>
            <a:off x="8635842" y="4037752"/>
            <a:ext cx="211182" cy="425211"/>
            <a:chOff x="3984950" y="3213600"/>
            <a:chExt cx="239925" cy="481825"/>
          </a:xfrm>
        </p:grpSpPr>
        <p:sp>
          <p:nvSpPr>
            <p:cNvPr id="7201" name="Google Shape;7201;p141"/>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2" name="Google Shape;7202;p141"/>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03" name="Google Shape;7203;p141"/>
          <p:cNvSpPr/>
          <p:nvPr/>
        </p:nvSpPr>
        <p:spPr>
          <a:xfrm>
            <a:off x="9058466" y="4039469"/>
            <a:ext cx="424168" cy="425211"/>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4" name="Google Shape;7204;p141"/>
          <p:cNvSpPr/>
          <p:nvPr/>
        </p:nvSpPr>
        <p:spPr>
          <a:xfrm>
            <a:off x="9589631" y="4064371"/>
            <a:ext cx="424102" cy="375438"/>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05" name="Google Shape;7205;p141"/>
          <p:cNvGrpSpPr/>
          <p:nvPr/>
        </p:nvGrpSpPr>
        <p:grpSpPr>
          <a:xfrm>
            <a:off x="1964726" y="5630761"/>
            <a:ext cx="444061" cy="350794"/>
            <a:chOff x="5629975" y="3255775"/>
            <a:chExt cx="504500" cy="397500"/>
          </a:xfrm>
        </p:grpSpPr>
        <p:sp>
          <p:nvSpPr>
            <p:cNvPr id="7206" name="Google Shape;7206;p141"/>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7" name="Google Shape;7207;p141"/>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8" name="Google Shape;7208;p141"/>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9" name="Google Shape;7209;p141"/>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0" name="Google Shape;7210;p141"/>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11" name="Google Shape;7211;p141"/>
          <p:cNvGrpSpPr/>
          <p:nvPr/>
        </p:nvGrpSpPr>
        <p:grpSpPr>
          <a:xfrm>
            <a:off x="4316725" y="5630894"/>
            <a:ext cx="425357" cy="350529"/>
            <a:chOff x="6234950" y="3255925"/>
            <a:chExt cx="483250" cy="397200"/>
          </a:xfrm>
        </p:grpSpPr>
        <p:sp>
          <p:nvSpPr>
            <p:cNvPr id="7212" name="Google Shape;7212;p141"/>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3" name="Google Shape;7213;p141"/>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4" name="Google Shape;7214;p141"/>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5" name="Google Shape;7215;p141"/>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6" name="Google Shape;7216;p141"/>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7" name="Google Shape;7217;p141"/>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18" name="Google Shape;7218;p141"/>
          <p:cNvGrpSpPr/>
          <p:nvPr/>
        </p:nvGrpSpPr>
        <p:grpSpPr>
          <a:xfrm>
            <a:off x="5935432" y="4557465"/>
            <a:ext cx="397586" cy="425211"/>
            <a:chOff x="914900" y="3806450"/>
            <a:chExt cx="451700" cy="481825"/>
          </a:xfrm>
        </p:grpSpPr>
        <p:sp>
          <p:nvSpPr>
            <p:cNvPr id="7219" name="Google Shape;7219;p141"/>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0" name="Google Shape;7220;p141"/>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1" name="Google Shape;7221;p141"/>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2" name="Google Shape;7222;p141"/>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3" name="Google Shape;7223;p141"/>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4" name="Google Shape;7224;p141"/>
          <p:cNvGrpSpPr/>
          <p:nvPr/>
        </p:nvGrpSpPr>
        <p:grpSpPr>
          <a:xfrm>
            <a:off x="6459127" y="4557234"/>
            <a:ext cx="432970" cy="425674"/>
            <a:chOff x="1490050" y="3805975"/>
            <a:chExt cx="491900" cy="482350"/>
          </a:xfrm>
        </p:grpSpPr>
        <p:sp>
          <p:nvSpPr>
            <p:cNvPr id="7225" name="Google Shape;7225;p141"/>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6" name="Google Shape;7226;p141"/>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7" name="Google Shape;7227;p141"/>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8" name="Google Shape;7228;p141"/>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9" name="Google Shape;7229;p141"/>
          <p:cNvGrpSpPr/>
          <p:nvPr/>
        </p:nvGrpSpPr>
        <p:grpSpPr>
          <a:xfrm>
            <a:off x="6989008" y="4557465"/>
            <a:ext cx="389907" cy="425211"/>
            <a:chOff x="2104275" y="3806450"/>
            <a:chExt cx="442975" cy="481825"/>
          </a:xfrm>
        </p:grpSpPr>
        <p:sp>
          <p:nvSpPr>
            <p:cNvPr id="7230" name="Google Shape;7230;p141"/>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1" name="Google Shape;7231;p141"/>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32" name="Google Shape;7232;p141"/>
          <p:cNvGrpSpPr/>
          <p:nvPr/>
        </p:nvGrpSpPr>
        <p:grpSpPr>
          <a:xfrm>
            <a:off x="7518449" y="4557465"/>
            <a:ext cx="366801" cy="425211"/>
            <a:chOff x="2710875" y="3806450"/>
            <a:chExt cx="416725" cy="481825"/>
          </a:xfrm>
        </p:grpSpPr>
        <p:sp>
          <p:nvSpPr>
            <p:cNvPr id="7233" name="Google Shape;7233;p141"/>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4" name="Google Shape;7234;p141"/>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35" name="Google Shape;7235;p141"/>
          <p:cNvGrpSpPr/>
          <p:nvPr/>
        </p:nvGrpSpPr>
        <p:grpSpPr>
          <a:xfrm>
            <a:off x="8556712" y="4557752"/>
            <a:ext cx="369442" cy="424637"/>
            <a:chOff x="3895050" y="3806775"/>
            <a:chExt cx="419725" cy="481175"/>
          </a:xfrm>
        </p:grpSpPr>
        <p:sp>
          <p:nvSpPr>
            <p:cNvPr id="7236" name="Google Shape;7236;p141"/>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7" name="Google Shape;7237;p141"/>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38" name="Google Shape;7238;p141"/>
          <p:cNvGrpSpPr/>
          <p:nvPr/>
        </p:nvGrpSpPr>
        <p:grpSpPr>
          <a:xfrm>
            <a:off x="9590207" y="4557465"/>
            <a:ext cx="424102" cy="425211"/>
            <a:chOff x="5049725" y="3806450"/>
            <a:chExt cx="481825" cy="481825"/>
          </a:xfrm>
        </p:grpSpPr>
        <p:sp>
          <p:nvSpPr>
            <p:cNvPr id="7239" name="Google Shape;7239;p141"/>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0" name="Google Shape;7240;p141"/>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1" name="Google Shape;7241;p141"/>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42" name="Google Shape;7242;p141"/>
          <p:cNvGrpSpPr/>
          <p:nvPr/>
        </p:nvGrpSpPr>
        <p:grpSpPr>
          <a:xfrm>
            <a:off x="1449353" y="5593209"/>
            <a:ext cx="424102" cy="425211"/>
            <a:chOff x="5651375" y="3806450"/>
            <a:chExt cx="481825" cy="481825"/>
          </a:xfrm>
        </p:grpSpPr>
        <p:sp>
          <p:nvSpPr>
            <p:cNvPr id="7243" name="Google Shape;7243;p141"/>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4" name="Google Shape;7244;p141"/>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5" name="Google Shape;7245;p141"/>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6" name="Google Shape;7246;p141"/>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47" name="Google Shape;7247;p141"/>
          <p:cNvGrpSpPr/>
          <p:nvPr/>
        </p:nvGrpSpPr>
        <p:grpSpPr>
          <a:xfrm>
            <a:off x="3822755" y="5595702"/>
            <a:ext cx="373161" cy="420224"/>
            <a:chOff x="6264300" y="3809300"/>
            <a:chExt cx="423950" cy="476175"/>
          </a:xfrm>
        </p:grpSpPr>
        <p:sp>
          <p:nvSpPr>
            <p:cNvPr id="7248" name="Google Shape;7248;p141"/>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9" name="Google Shape;7249;p141"/>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0" name="Google Shape;7250;p141"/>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51" name="Google Shape;7251;p141"/>
          <p:cNvGrpSpPr/>
          <p:nvPr/>
        </p:nvGrpSpPr>
        <p:grpSpPr>
          <a:xfrm>
            <a:off x="5921349" y="5074993"/>
            <a:ext cx="425753" cy="425233"/>
            <a:chOff x="898875" y="4399275"/>
            <a:chExt cx="483700" cy="481850"/>
          </a:xfrm>
        </p:grpSpPr>
        <p:sp>
          <p:nvSpPr>
            <p:cNvPr id="7252" name="Google Shape;7252;p141"/>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3" name="Google Shape;7253;p141"/>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4" name="Google Shape;7254;p141"/>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5" name="Google Shape;7255;p141"/>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6" name="Google Shape;7256;p141"/>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7" name="Google Shape;7257;p141"/>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8" name="Google Shape;7258;p141"/>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9" name="Google Shape;7259;p141"/>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60" name="Google Shape;7260;p141"/>
          <p:cNvGrpSpPr/>
          <p:nvPr/>
        </p:nvGrpSpPr>
        <p:grpSpPr>
          <a:xfrm>
            <a:off x="6463560" y="5094110"/>
            <a:ext cx="424102" cy="386998"/>
            <a:chOff x="1492675" y="4420975"/>
            <a:chExt cx="481825" cy="438525"/>
          </a:xfrm>
        </p:grpSpPr>
        <p:sp>
          <p:nvSpPr>
            <p:cNvPr id="7261" name="Google Shape;7261;p141"/>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2" name="Google Shape;7262;p141"/>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3" name="Google Shape;7263;p141"/>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4" name="Google Shape;7264;p141"/>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5" name="Google Shape;7265;p141"/>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66" name="Google Shape;7266;p141"/>
          <p:cNvGrpSpPr/>
          <p:nvPr/>
        </p:nvGrpSpPr>
        <p:grpSpPr>
          <a:xfrm>
            <a:off x="5357274" y="4558721"/>
            <a:ext cx="429736" cy="425233"/>
            <a:chOff x="6232000" y="1435050"/>
            <a:chExt cx="488225" cy="481850"/>
          </a:xfrm>
        </p:grpSpPr>
        <p:sp>
          <p:nvSpPr>
            <p:cNvPr id="7267" name="Google Shape;7267;p141"/>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8" name="Google Shape;7268;p141"/>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9" name="Google Shape;7269;p141"/>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0" name="Google Shape;7270;p141"/>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1" name="Google Shape;7271;p141"/>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72" name="Google Shape;7272;p141"/>
          <p:cNvGrpSpPr/>
          <p:nvPr/>
        </p:nvGrpSpPr>
        <p:grpSpPr>
          <a:xfrm>
            <a:off x="682796" y="5077187"/>
            <a:ext cx="374943" cy="423379"/>
            <a:chOff x="924450" y="2028975"/>
            <a:chExt cx="425975" cy="479750"/>
          </a:xfrm>
        </p:grpSpPr>
        <p:sp>
          <p:nvSpPr>
            <p:cNvPr id="7273" name="Google Shape;7273;p141"/>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4" name="Google Shape;7274;p141"/>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5" name="Google Shape;7275;p141"/>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76" name="Google Shape;7276;p141"/>
          <p:cNvGrpSpPr/>
          <p:nvPr/>
        </p:nvGrpSpPr>
        <p:grpSpPr>
          <a:xfrm>
            <a:off x="6969831" y="5075842"/>
            <a:ext cx="428261" cy="423534"/>
            <a:chOff x="2084100" y="4400250"/>
            <a:chExt cx="486550" cy="479925"/>
          </a:xfrm>
        </p:grpSpPr>
        <p:sp>
          <p:nvSpPr>
            <p:cNvPr id="7277" name="Google Shape;7277;p141"/>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8" name="Google Shape;7278;p141"/>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9" name="Google Shape;7279;p141"/>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0" name="Google Shape;7280;p141"/>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1" name="Google Shape;7281;p141"/>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2" name="Google Shape;7282;p141"/>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83" name="Google Shape;7283;p141"/>
          <p:cNvGrpSpPr/>
          <p:nvPr/>
        </p:nvGrpSpPr>
        <p:grpSpPr>
          <a:xfrm>
            <a:off x="8052424" y="5074993"/>
            <a:ext cx="343850" cy="425233"/>
            <a:chOff x="3330525" y="4399275"/>
            <a:chExt cx="390650" cy="481850"/>
          </a:xfrm>
        </p:grpSpPr>
        <p:sp>
          <p:nvSpPr>
            <p:cNvPr id="7284" name="Google Shape;7284;p141"/>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5" name="Google Shape;7285;p141"/>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6" name="Google Shape;7286;p141"/>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7" name="Google Shape;7287;p141"/>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8" name="Google Shape;7288;p141"/>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9" name="Google Shape;7289;p141"/>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0" name="Google Shape;7290;p141"/>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91" name="Google Shape;7291;p141"/>
          <p:cNvGrpSpPr/>
          <p:nvPr/>
        </p:nvGrpSpPr>
        <p:grpSpPr>
          <a:xfrm>
            <a:off x="8583130" y="5075004"/>
            <a:ext cx="316608" cy="425211"/>
            <a:chOff x="3938800" y="4399275"/>
            <a:chExt cx="359700" cy="481825"/>
          </a:xfrm>
        </p:grpSpPr>
        <p:sp>
          <p:nvSpPr>
            <p:cNvPr id="7292" name="Google Shape;7292;p141"/>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3" name="Google Shape;7293;p141"/>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4" name="Google Shape;7294;p141"/>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5" name="Google Shape;7295;p141"/>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6" name="Google Shape;7296;p141"/>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97" name="Google Shape;7297;p141"/>
          <p:cNvGrpSpPr/>
          <p:nvPr/>
        </p:nvGrpSpPr>
        <p:grpSpPr>
          <a:xfrm>
            <a:off x="9171652" y="5075004"/>
            <a:ext cx="198815" cy="425211"/>
            <a:chOff x="4584850" y="4399275"/>
            <a:chExt cx="225875" cy="481825"/>
          </a:xfrm>
        </p:grpSpPr>
        <p:sp>
          <p:nvSpPr>
            <p:cNvPr id="7298" name="Google Shape;7298;p141"/>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9" name="Google Shape;7299;p141"/>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00" name="Google Shape;7300;p141"/>
          <p:cNvGrpSpPr/>
          <p:nvPr/>
        </p:nvGrpSpPr>
        <p:grpSpPr>
          <a:xfrm>
            <a:off x="8012296" y="4608154"/>
            <a:ext cx="424102" cy="323833"/>
            <a:chOff x="3271200" y="3863875"/>
            <a:chExt cx="481825" cy="366950"/>
          </a:xfrm>
        </p:grpSpPr>
        <p:sp>
          <p:nvSpPr>
            <p:cNvPr id="7301" name="Google Shape;7301;p141"/>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2" name="Google Shape;7302;p141"/>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03" name="Google Shape;7303;p141"/>
          <p:cNvSpPr/>
          <p:nvPr/>
        </p:nvSpPr>
        <p:spPr>
          <a:xfrm>
            <a:off x="9568993" y="5077443"/>
            <a:ext cx="465384" cy="425034"/>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04" name="Google Shape;7304;p141"/>
          <p:cNvGrpSpPr/>
          <p:nvPr/>
        </p:nvGrpSpPr>
        <p:grpSpPr>
          <a:xfrm>
            <a:off x="933971" y="5592865"/>
            <a:ext cx="424102" cy="425211"/>
            <a:chOff x="5642550" y="4399275"/>
            <a:chExt cx="481825" cy="481825"/>
          </a:xfrm>
        </p:grpSpPr>
        <p:sp>
          <p:nvSpPr>
            <p:cNvPr id="7305" name="Google Shape;7305;p141"/>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6" name="Google Shape;7306;p141"/>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07" name="Google Shape;7307;p141"/>
          <p:cNvGrpSpPr/>
          <p:nvPr/>
        </p:nvGrpSpPr>
        <p:grpSpPr>
          <a:xfrm>
            <a:off x="3196690" y="5607791"/>
            <a:ext cx="454183" cy="395360"/>
            <a:chOff x="6218300" y="4416175"/>
            <a:chExt cx="516000" cy="448000"/>
          </a:xfrm>
        </p:grpSpPr>
        <p:sp>
          <p:nvSpPr>
            <p:cNvPr id="7308" name="Google Shape;7308;p141"/>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9" name="Google Shape;7309;p141"/>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0" name="Google Shape;7310;p141"/>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11" name="Google Shape;7311;p141"/>
          <p:cNvGrpSpPr/>
          <p:nvPr/>
        </p:nvGrpSpPr>
        <p:grpSpPr>
          <a:xfrm>
            <a:off x="7020150" y="5592522"/>
            <a:ext cx="424102" cy="425211"/>
            <a:chOff x="899850" y="4992125"/>
            <a:chExt cx="481825" cy="481825"/>
          </a:xfrm>
        </p:grpSpPr>
        <p:sp>
          <p:nvSpPr>
            <p:cNvPr id="7312" name="Google Shape;7312;p141"/>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3" name="Google Shape;7313;p141"/>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4" name="Google Shape;7314;p141"/>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15" name="Google Shape;7315;p141"/>
          <p:cNvGrpSpPr/>
          <p:nvPr/>
        </p:nvGrpSpPr>
        <p:grpSpPr>
          <a:xfrm>
            <a:off x="6448727" y="5592522"/>
            <a:ext cx="424102" cy="425211"/>
            <a:chOff x="1492675" y="4992125"/>
            <a:chExt cx="481825" cy="481825"/>
          </a:xfrm>
        </p:grpSpPr>
        <p:sp>
          <p:nvSpPr>
            <p:cNvPr id="7316" name="Google Shape;7316;p14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7" name="Google Shape;7317;p14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18" name="Google Shape;7318;p141"/>
          <p:cNvGrpSpPr/>
          <p:nvPr/>
        </p:nvGrpSpPr>
        <p:grpSpPr>
          <a:xfrm>
            <a:off x="5877211" y="5592522"/>
            <a:ext cx="424102" cy="425211"/>
            <a:chOff x="2085525" y="4992125"/>
            <a:chExt cx="481825" cy="481825"/>
          </a:xfrm>
        </p:grpSpPr>
        <p:sp>
          <p:nvSpPr>
            <p:cNvPr id="7319" name="Google Shape;7319;p14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0" name="Google Shape;7320;p14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21" name="Google Shape;7321;p141"/>
          <p:cNvGrpSpPr/>
          <p:nvPr/>
        </p:nvGrpSpPr>
        <p:grpSpPr>
          <a:xfrm>
            <a:off x="8163209" y="5592522"/>
            <a:ext cx="424102" cy="425211"/>
            <a:chOff x="2678350" y="4992125"/>
            <a:chExt cx="481825" cy="481825"/>
          </a:xfrm>
        </p:grpSpPr>
        <p:sp>
          <p:nvSpPr>
            <p:cNvPr id="7322" name="Google Shape;7322;p141"/>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3" name="Google Shape;7323;p141"/>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4" name="Google Shape;7324;p141"/>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25" name="Google Shape;7325;p141"/>
          <p:cNvGrpSpPr/>
          <p:nvPr/>
        </p:nvGrpSpPr>
        <p:grpSpPr>
          <a:xfrm>
            <a:off x="5407736" y="5592522"/>
            <a:ext cx="424102" cy="425211"/>
            <a:chOff x="3271200" y="4992125"/>
            <a:chExt cx="481825" cy="481825"/>
          </a:xfrm>
        </p:grpSpPr>
        <p:sp>
          <p:nvSpPr>
            <p:cNvPr id="7326" name="Google Shape;7326;p141"/>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7" name="Google Shape;7327;p141"/>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8" name="Google Shape;7328;p141"/>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29" name="Google Shape;7329;p141"/>
          <p:cNvGrpSpPr/>
          <p:nvPr/>
        </p:nvGrpSpPr>
        <p:grpSpPr>
          <a:xfrm>
            <a:off x="8734599" y="5593812"/>
            <a:ext cx="424300" cy="422629"/>
            <a:chOff x="3863900" y="4993625"/>
            <a:chExt cx="482050" cy="478900"/>
          </a:xfrm>
        </p:grpSpPr>
        <p:sp>
          <p:nvSpPr>
            <p:cNvPr id="7330" name="Google Shape;7330;p141"/>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1" name="Google Shape;7331;p141"/>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2" name="Google Shape;7332;p141"/>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3" name="Google Shape;7333;p141"/>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4" name="Google Shape;7334;p141"/>
          <p:cNvGrpSpPr/>
          <p:nvPr/>
        </p:nvGrpSpPr>
        <p:grpSpPr>
          <a:xfrm>
            <a:off x="9306112" y="5593812"/>
            <a:ext cx="424300" cy="422629"/>
            <a:chOff x="4456725" y="4993625"/>
            <a:chExt cx="482050" cy="478900"/>
          </a:xfrm>
        </p:grpSpPr>
        <p:sp>
          <p:nvSpPr>
            <p:cNvPr id="7335" name="Google Shape;7335;p141"/>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6" name="Google Shape;7336;p141"/>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7" name="Google Shape;7337;p141"/>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8" name="Google Shape;7338;p141"/>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9" name="Google Shape;7339;p141"/>
          <p:cNvGrpSpPr/>
          <p:nvPr/>
        </p:nvGrpSpPr>
        <p:grpSpPr>
          <a:xfrm>
            <a:off x="9059008" y="3519435"/>
            <a:ext cx="424102" cy="398625"/>
            <a:chOff x="4456875" y="2635825"/>
            <a:chExt cx="481825" cy="451700"/>
          </a:xfrm>
        </p:grpSpPr>
        <p:sp>
          <p:nvSpPr>
            <p:cNvPr id="7340" name="Google Shape;7340;p141"/>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1" name="Google Shape;7341;p141"/>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2" name="Google Shape;7342;p141"/>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3" name="Google Shape;7343;p141"/>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4" name="Google Shape;7344;p141"/>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5" name="Google Shape;7345;p141"/>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46" name="Google Shape;7346;p141"/>
          <p:cNvGrpSpPr/>
          <p:nvPr/>
        </p:nvGrpSpPr>
        <p:grpSpPr>
          <a:xfrm>
            <a:off x="7591889" y="5593801"/>
            <a:ext cx="424300" cy="422651"/>
            <a:chOff x="5049575" y="4993600"/>
            <a:chExt cx="482050" cy="478925"/>
          </a:xfrm>
        </p:grpSpPr>
        <p:sp>
          <p:nvSpPr>
            <p:cNvPr id="7347" name="Google Shape;7347;p141"/>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8" name="Google Shape;7348;p141"/>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9" name="Google Shape;7349;p141"/>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0" name="Google Shape;7350;p141"/>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51" name="Google Shape;7351;p141"/>
          <p:cNvGrpSpPr/>
          <p:nvPr/>
        </p:nvGrpSpPr>
        <p:grpSpPr>
          <a:xfrm>
            <a:off x="9060857" y="4557476"/>
            <a:ext cx="420406" cy="425188"/>
            <a:chOff x="4464775" y="3806475"/>
            <a:chExt cx="477625" cy="481800"/>
          </a:xfrm>
        </p:grpSpPr>
        <p:sp>
          <p:nvSpPr>
            <p:cNvPr id="7352" name="Google Shape;7352;p141"/>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3" name="Google Shape;7353;p141"/>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4" name="Google Shape;7354;p141"/>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5" name="Google Shape;7355;p141"/>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6" name="Google Shape;7356;p141"/>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7" name="Google Shape;7357;p141"/>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58" name="Google Shape;7358;p141"/>
          <p:cNvGrpSpPr/>
          <p:nvPr/>
        </p:nvGrpSpPr>
        <p:grpSpPr>
          <a:xfrm>
            <a:off x="7515479" y="5075026"/>
            <a:ext cx="372743" cy="425166"/>
            <a:chOff x="2707950" y="4399325"/>
            <a:chExt cx="423475" cy="481775"/>
          </a:xfrm>
        </p:grpSpPr>
        <p:sp>
          <p:nvSpPr>
            <p:cNvPr id="7359" name="Google Shape;7359;p141"/>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0" name="Google Shape;7360;p141"/>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1" name="Google Shape;7361;p141"/>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2" name="Google Shape;7362;p141"/>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3" name="Google Shape;7363;p141"/>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4" name="Google Shape;7364;p141"/>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5" name="Google Shape;7365;p141"/>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6" name="Google Shape;7366;p141"/>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7" name="Google Shape;7367;p141"/>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8" name="Google Shape;7368;p141"/>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9" name="Google Shape;7369;p141"/>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0" name="Google Shape;7370;p141"/>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4" name="Shape 7374"/>
        <p:cNvGrpSpPr/>
        <p:nvPr/>
      </p:nvGrpSpPr>
      <p:grpSpPr>
        <a:xfrm>
          <a:off x="0" y="0"/>
          <a:ext cx="0" cy="0"/>
          <a:chOff x="0" y="0"/>
          <a:chExt cx="0" cy="0"/>
        </a:xfrm>
      </p:grpSpPr>
      <p:sp>
        <p:nvSpPr>
          <p:cNvPr id="7375" name="Google Shape;7375;p142"/>
          <p:cNvSpPr txBox="1"/>
          <p:nvPr/>
        </p:nvSpPr>
        <p:spPr>
          <a:xfrm>
            <a:off x="993518" y="1061342"/>
            <a:ext cx="4071600" cy="708900"/>
          </a:xfrm>
          <a:prstGeom prst="rect">
            <a:avLst/>
          </a:prstGeom>
          <a:noFill/>
          <a:ln>
            <a:noFill/>
          </a:ln>
        </p:spPr>
        <p:txBody>
          <a:bodyPr anchorCtr="0" anchor="t" bIns="116050" lIns="116050" spcFirstLastPara="1" rIns="116050" wrap="square" tIns="116050">
            <a:noAutofit/>
          </a:bodyPr>
          <a:lstStyle/>
          <a:p>
            <a:pPr indent="0" lvl="0" marL="0" rtl="0" algn="ctr">
              <a:spcBef>
                <a:spcPts val="0"/>
              </a:spcBef>
              <a:spcAft>
                <a:spcPts val="0"/>
              </a:spcAft>
              <a:buNone/>
            </a:pPr>
            <a:r>
              <a:rPr lang="en" sz="3000">
                <a:solidFill>
                  <a:srgbClr val="FFFFFF"/>
                </a:solidFill>
              </a:rPr>
              <a:t>Educational Icons</a:t>
            </a:r>
            <a:endParaRPr sz="3000">
              <a:solidFill>
                <a:srgbClr val="FFFFFF"/>
              </a:solidFill>
            </a:endParaRPr>
          </a:p>
        </p:txBody>
      </p:sp>
      <p:sp>
        <p:nvSpPr>
          <p:cNvPr id="7376" name="Google Shape;7376;p142"/>
          <p:cNvSpPr txBox="1"/>
          <p:nvPr/>
        </p:nvSpPr>
        <p:spPr>
          <a:xfrm>
            <a:off x="5680885" y="1061342"/>
            <a:ext cx="4071600" cy="708900"/>
          </a:xfrm>
          <a:prstGeom prst="rect">
            <a:avLst/>
          </a:prstGeom>
          <a:noFill/>
          <a:ln>
            <a:noFill/>
          </a:ln>
        </p:spPr>
        <p:txBody>
          <a:bodyPr anchorCtr="0" anchor="t" bIns="116050" lIns="116050" spcFirstLastPara="1" rIns="116050" wrap="square" tIns="116050">
            <a:noAutofit/>
          </a:bodyPr>
          <a:lstStyle/>
          <a:p>
            <a:pPr indent="0" lvl="0" marL="0" rtl="0" algn="ctr">
              <a:spcBef>
                <a:spcPts val="0"/>
              </a:spcBef>
              <a:spcAft>
                <a:spcPts val="0"/>
              </a:spcAft>
              <a:buNone/>
            </a:pPr>
            <a:r>
              <a:rPr lang="en" sz="3000">
                <a:solidFill>
                  <a:srgbClr val="FFFFFF"/>
                </a:solidFill>
              </a:rPr>
              <a:t>Medical Icons</a:t>
            </a:r>
            <a:endParaRPr sz="3000">
              <a:solidFill>
                <a:srgbClr val="FFFFFF"/>
              </a:solidFill>
            </a:endParaRPr>
          </a:p>
        </p:txBody>
      </p:sp>
      <p:grpSp>
        <p:nvGrpSpPr>
          <p:cNvPr id="7377" name="Google Shape;7377;p142"/>
          <p:cNvGrpSpPr/>
          <p:nvPr/>
        </p:nvGrpSpPr>
        <p:grpSpPr>
          <a:xfrm>
            <a:off x="708041" y="2590939"/>
            <a:ext cx="403037" cy="465920"/>
            <a:chOff x="-42971725" y="3217825"/>
            <a:chExt cx="275675" cy="317125"/>
          </a:xfrm>
        </p:grpSpPr>
        <p:sp>
          <p:nvSpPr>
            <p:cNvPr id="7378" name="Google Shape;7378;p142"/>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142"/>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142"/>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142"/>
          <p:cNvGrpSpPr/>
          <p:nvPr/>
        </p:nvGrpSpPr>
        <p:grpSpPr>
          <a:xfrm>
            <a:off x="672898" y="3180245"/>
            <a:ext cx="473322" cy="424452"/>
            <a:chOff x="-42996150" y="3612600"/>
            <a:chExt cx="323750" cy="288900"/>
          </a:xfrm>
        </p:grpSpPr>
        <p:sp>
          <p:nvSpPr>
            <p:cNvPr id="7382" name="Google Shape;7382;p142"/>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142"/>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142"/>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142"/>
          <p:cNvGrpSpPr/>
          <p:nvPr/>
        </p:nvGrpSpPr>
        <p:grpSpPr>
          <a:xfrm>
            <a:off x="676352" y="3694999"/>
            <a:ext cx="466415" cy="466398"/>
            <a:chOff x="-42994575" y="3950300"/>
            <a:chExt cx="319025" cy="317450"/>
          </a:xfrm>
        </p:grpSpPr>
        <p:sp>
          <p:nvSpPr>
            <p:cNvPr id="7386" name="Google Shape;7386;p142"/>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142"/>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142"/>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142"/>
          <p:cNvGrpSpPr/>
          <p:nvPr/>
        </p:nvGrpSpPr>
        <p:grpSpPr>
          <a:xfrm>
            <a:off x="3370856" y="2622196"/>
            <a:ext cx="465208" cy="466361"/>
            <a:chOff x="-41111350" y="3239100"/>
            <a:chExt cx="318200" cy="317425"/>
          </a:xfrm>
        </p:grpSpPr>
        <p:sp>
          <p:nvSpPr>
            <p:cNvPr id="7390" name="Google Shape;7390;p142"/>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142"/>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142"/>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142"/>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142"/>
          <p:cNvGrpSpPr/>
          <p:nvPr/>
        </p:nvGrpSpPr>
        <p:grpSpPr>
          <a:xfrm>
            <a:off x="3366251" y="3169850"/>
            <a:ext cx="474419" cy="466471"/>
            <a:chOff x="-41117650" y="3605525"/>
            <a:chExt cx="324500" cy="317500"/>
          </a:xfrm>
        </p:grpSpPr>
        <p:sp>
          <p:nvSpPr>
            <p:cNvPr id="7395" name="Google Shape;7395;p142"/>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142"/>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142"/>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8" name="Google Shape;7398;p142"/>
          <p:cNvSpPr/>
          <p:nvPr/>
        </p:nvSpPr>
        <p:spPr>
          <a:xfrm>
            <a:off x="3369198" y="3733056"/>
            <a:ext cx="466378" cy="454791"/>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9" name="Google Shape;7399;p142"/>
          <p:cNvGrpSpPr/>
          <p:nvPr/>
        </p:nvGrpSpPr>
        <p:grpSpPr>
          <a:xfrm>
            <a:off x="1897227" y="4290282"/>
            <a:ext cx="270616" cy="467536"/>
            <a:chOff x="-39205300" y="3220175"/>
            <a:chExt cx="185100" cy="318225"/>
          </a:xfrm>
        </p:grpSpPr>
        <p:sp>
          <p:nvSpPr>
            <p:cNvPr id="7400" name="Google Shape;7400;p142"/>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142"/>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142"/>
          <p:cNvGrpSpPr/>
          <p:nvPr/>
        </p:nvGrpSpPr>
        <p:grpSpPr>
          <a:xfrm>
            <a:off x="1854094" y="4868782"/>
            <a:ext cx="375405" cy="464341"/>
            <a:chOff x="-39248625" y="3588600"/>
            <a:chExt cx="256775" cy="316050"/>
          </a:xfrm>
        </p:grpSpPr>
        <p:sp>
          <p:nvSpPr>
            <p:cNvPr id="7403" name="Google Shape;7403;p142"/>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142"/>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5" name="Google Shape;7405;p142"/>
          <p:cNvSpPr/>
          <p:nvPr/>
        </p:nvSpPr>
        <p:spPr>
          <a:xfrm>
            <a:off x="1813320" y="5439590"/>
            <a:ext cx="454901" cy="466398"/>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142"/>
          <p:cNvSpPr/>
          <p:nvPr/>
        </p:nvSpPr>
        <p:spPr>
          <a:xfrm>
            <a:off x="4553281" y="4272396"/>
            <a:ext cx="462942" cy="463496"/>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7" name="Google Shape;7407;p142"/>
          <p:cNvGrpSpPr/>
          <p:nvPr/>
        </p:nvGrpSpPr>
        <p:grpSpPr>
          <a:xfrm>
            <a:off x="1167118" y="2590939"/>
            <a:ext cx="537431" cy="466361"/>
            <a:chOff x="-42651700" y="3217825"/>
            <a:chExt cx="367600" cy="317425"/>
          </a:xfrm>
        </p:grpSpPr>
        <p:sp>
          <p:nvSpPr>
            <p:cNvPr id="7408" name="Google Shape;7408;p142"/>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142"/>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142"/>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142"/>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142"/>
          <p:cNvGrpSpPr/>
          <p:nvPr/>
        </p:nvGrpSpPr>
        <p:grpSpPr>
          <a:xfrm>
            <a:off x="1211453" y="3143772"/>
            <a:ext cx="448761" cy="456738"/>
            <a:chOff x="-42617300" y="3587775"/>
            <a:chExt cx="306950" cy="310875"/>
          </a:xfrm>
        </p:grpSpPr>
        <p:sp>
          <p:nvSpPr>
            <p:cNvPr id="7413" name="Google Shape;7413;p142"/>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142"/>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5" name="Google Shape;7415;p142"/>
          <p:cNvSpPr/>
          <p:nvPr/>
        </p:nvSpPr>
        <p:spPr>
          <a:xfrm>
            <a:off x="1202116" y="3693735"/>
            <a:ext cx="465208" cy="465222"/>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6" name="Google Shape;7416;p142"/>
          <p:cNvGrpSpPr/>
          <p:nvPr/>
        </p:nvGrpSpPr>
        <p:grpSpPr>
          <a:xfrm>
            <a:off x="3929024" y="2621608"/>
            <a:ext cx="471641" cy="465663"/>
            <a:chOff x="-40748275" y="3238700"/>
            <a:chExt cx="322600" cy="316950"/>
          </a:xfrm>
        </p:grpSpPr>
        <p:sp>
          <p:nvSpPr>
            <p:cNvPr id="7417" name="Google Shape;7417;p142"/>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142"/>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142"/>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142"/>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142"/>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142"/>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3" name="Google Shape;7423;p142"/>
          <p:cNvGrpSpPr/>
          <p:nvPr/>
        </p:nvGrpSpPr>
        <p:grpSpPr>
          <a:xfrm>
            <a:off x="3932222" y="3210069"/>
            <a:ext cx="465245" cy="425884"/>
            <a:chOff x="-40745125" y="3632900"/>
            <a:chExt cx="318225" cy="289875"/>
          </a:xfrm>
        </p:grpSpPr>
        <p:sp>
          <p:nvSpPr>
            <p:cNvPr id="7424" name="Google Shape;7424;p142"/>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142"/>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142"/>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142"/>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142"/>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142"/>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142"/>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142"/>
          <p:cNvGrpSpPr/>
          <p:nvPr/>
        </p:nvGrpSpPr>
        <p:grpSpPr>
          <a:xfrm>
            <a:off x="3937412" y="3727138"/>
            <a:ext cx="454865" cy="465479"/>
            <a:chOff x="-40742750" y="3972175"/>
            <a:chExt cx="311125" cy="316825"/>
          </a:xfrm>
        </p:grpSpPr>
        <p:sp>
          <p:nvSpPr>
            <p:cNvPr id="7432" name="Google Shape;7432;p142"/>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142"/>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142"/>
          <p:cNvGrpSpPr/>
          <p:nvPr/>
        </p:nvGrpSpPr>
        <p:grpSpPr>
          <a:xfrm>
            <a:off x="2413840" y="4292596"/>
            <a:ext cx="333957" cy="465222"/>
            <a:chOff x="-38860325" y="3221750"/>
            <a:chExt cx="228425" cy="316650"/>
          </a:xfrm>
        </p:grpSpPr>
        <p:sp>
          <p:nvSpPr>
            <p:cNvPr id="7435" name="Google Shape;7435;p142"/>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142"/>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142"/>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142"/>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142"/>
          <p:cNvGrpSpPr/>
          <p:nvPr/>
        </p:nvGrpSpPr>
        <p:grpSpPr>
          <a:xfrm>
            <a:off x="2352286" y="4873594"/>
            <a:ext cx="475589" cy="461623"/>
            <a:chOff x="-38905225" y="3591875"/>
            <a:chExt cx="325300" cy="314200"/>
          </a:xfrm>
        </p:grpSpPr>
        <p:sp>
          <p:nvSpPr>
            <p:cNvPr id="7440" name="Google Shape;7440;p142"/>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142"/>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142"/>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3" name="Google Shape;7443;p142"/>
          <p:cNvSpPr/>
          <p:nvPr/>
        </p:nvSpPr>
        <p:spPr>
          <a:xfrm>
            <a:off x="2357593" y="5512468"/>
            <a:ext cx="462942" cy="393488"/>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4" name="Google Shape;7444;p142"/>
          <p:cNvGrpSpPr/>
          <p:nvPr/>
        </p:nvGrpSpPr>
        <p:grpSpPr>
          <a:xfrm>
            <a:off x="4613044" y="4854833"/>
            <a:ext cx="363892" cy="464928"/>
            <a:chOff x="-37370925" y="3579105"/>
            <a:chExt cx="248900" cy="316450"/>
          </a:xfrm>
        </p:grpSpPr>
        <p:sp>
          <p:nvSpPr>
            <p:cNvPr id="7445" name="Google Shape;7445;p142"/>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142"/>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7" name="Google Shape;7447;p142"/>
          <p:cNvSpPr/>
          <p:nvPr/>
        </p:nvSpPr>
        <p:spPr>
          <a:xfrm>
            <a:off x="1730638" y="2590090"/>
            <a:ext cx="456034" cy="464524"/>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142"/>
          <p:cNvSpPr/>
          <p:nvPr/>
        </p:nvSpPr>
        <p:spPr>
          <a:xfrm>
            <a:off x="1761725" y="3137261"/>
            <a:ext cx="393863" cy="467536"/>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9" name="Google Shape;7449;p142"/>
          <p:cNvGrpSpPr/>
          <p:nvPr/>
        </p:nvGrpSpPr>
        <p:grpSpPr>
          <a:xfrm>
            <a:off x="1727137" y="3696174"/>
            <a:ext cx="465245" cy="465222"/>
            <a:chOff x="-42259725" y="3951100"/>
            <a:chExt cx="318225" cy="316650"/>
          </a:xfrm>
        </p:grpSpPr>
        <p:sp>
          <p:nvSpPr>
            <p:cNvPr id="7450" name="Google Shape;7450;p142"/>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142"/>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142"/>
          <p:cNvGrpSpPr/>
          <p:nvPr/>
        </p:nvGrpSpPr>
        <p:grpSpPr>
          <a:xfrm>
            <a:off x="4477911" y="2663848"/>
            <a:ext cx="464075" cy="424709"/>
            <a:chOff x="-40378075" y="3267450"/>
            <a:chExt cx="317425" cy="289075"/>
          </a:xfrm>
        </p:grpSpPr>
        <p:sp>
          <p:nvSpPr>
            <p:cNvPr id="7453" name="Google Shape;7453;p142"/>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142"/>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142"/>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142"/>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142"/>
          <p:cNvGrpSpPr/>
          <p:nvPr/>
        </p:nvGrpSpPr>
        <p:grpSpPr>
          <a:xfrm>
            <a:off x="4482498" y="3168418"/>
            <a:ext cx="454901" cy="465222"/>
            <a:chOff x="-40372575" y="3604550"/>
            <a:chExt cx="311150" cy="316650"/>
          </a:xfrm>
        </p:grpSpPr>
        <p:sp>
          <p:nvSpPr>
            <p:cNvPr id="7458" name="Google Shape;7458;p142"/>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142"/>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142"/>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1" name="Google Shape;7461;p142"/>
          <p:cNvSpPr/>
          <p:nvPr/>
        </p:nvSpPr>
        <p:spPr>
          <a:xfrm>
            <a:off x="4482028" y="3723694"/>
            <a:ext cx="453732" cy="467646"/>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2" name="Google Shape;7462;p142"/>
          <p:cNvGrpSpPr/>
          <p:nvPr/>
        </p:nvGrpSpPr>
        <p:grpSpPr>
          <a:xfrm>
            <a:off x="2885461" y="4290282"/>
            <a:ext cx="499310" cy="467977"/>
            <a:chOff x="-38542250" y="3220175"/>
            <a:chExt cx="341525" cy="318525"/>
          </a:xfrm>
        </p:grpSpPr>
        <p:sp>
          <p:nvSpPr>
            <p:cNvPr id="7463" name="Google Shape;7463;p142"/>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142"/>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142"/>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142"/>
          <p:cNvGrpSpPr/>
          <p:nvPr/>
        </p:nvGrpSpPr>
        <p:grpSpPr>
          <a:xfrm>
            <a:off x="2912906" y="4867901"/>
            <a:ext cx="462942" cy="464084"/>
            <a:chOff x="-38537400" y="3588000"/>
            <a:chExt cx="316650" cy="315875"/>
          </a:xfrm>
        </p:grpSpPr>
        <p:sp>
          <p:nvSpPr>
            <p:cNvPr id="7467" name="Google Shape;7467;p14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14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14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14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142"/>
          <p:cNvGrpSpPr/>
          <p:nvPr/>
        </p:nvGrpSpPr>
        <p:grpSpPr>
          <a:xfrm>
            <a:off x="2911754" y="5443206"/>
            <a:ext cx="465245" cy="465222"/>
            <a:chOff x="-38538975" y="3954250"/>
            <a:chExt cx="318225" cy="316650"/>
          </a:xfrm>
        </p:grpSpPr>
        <p:sp>
          <p:nvSpPr>
            <p:cNvPr id="7472" name="Google Shape;7472;p142"/>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142"/>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4" name="Google Shape;7474;p142"/>
          <p:cNvGrpSpPr/>
          <p:nvPr/>
        </p:nvGrpSpPr>
        <p:grpSpPr>
          <a:xfrm>
            <a:off x="4560082" y="5436827"/>
            <a:ext cx="469814" cy="467536"/>
            <a:chOff x="-37385100" y="3949908"/>
            <a:chExt cx="321350" cy="318225"/>
          </a:xfrm>
        </p:grpSpPr>
        <p:sp>
          <p:nvSpPr>
            <p:cNvPr id="7475" name="Google Shape;7475;p142"/>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142"/>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142"/>
          <p:cNvGrpSpPr/>
          <p:nvPr/>
        </p:nvGrpSpPr>
        <p:grpSpPr>
          <a:xfrm>
            <a:off x="2277653" y="2590057"/>
            <a:ext cx="464112" cy="466104"/>
            <a:chOff x="-41895050" y="3217225"/>
            <a:chExt cx="317450" cy="317250"/>
          </a:xfrm>
        </p:grpSpPr>
        <p:sp>
          <p:nvSpPr>
            <p:cNvPr id="7478" name="Google Shape;7478;p142"/>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142"/>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142"/>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142"/>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142"/>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142"/>
          <p:cNvGrpSpPr/>
          <p:nvPr/>
        </p:nvGrpSpPr>
        <p:grpSpPr>
          <a:xfrm>
            <a:off x="2277087" y="3139474"/>
            <a:ext cx="465245" cy="465222"/>
            <a:chOff x="-41893475" y="3584850"/>
            <a:chExt cx="318225" cy="316650"/>
          </a:xfrm>
        </p:grpSpPr>
        <p:sp>
          <p:nvSpPr>
            <p:cNvPr id="7484" name="Google Shape;7484;p14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14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14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14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8" name="Google Shape;7488;p142"/>
          <p:cNvSpPr/>
          <p:nvPr/>
        </p:nvSpPr>
        <p:spPr>
          <a:xfrm>
            <a:off x="2275992" y="3696048"/>
            <a:ext cx="465245" cy="464377"/>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142"/>
          <p:cNvSpPr/>
          <p:nvPr/>
        </p:nvSpPr>
        <p:spPr>
          <a:xfrm>
            <a:off x="663910" y="4314912"/>
            <a:ext cx="549310" cy="464047"/>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0" name="Google Shape;7490;p142"/>
          <p:cNvGrpSpPr/>
          <p:nvPr/>
        </p:nvGrpSpPr>
        <p:grpSpPr>
          <a:xfrm>
            <a:off x="737704" y="4893355"/>
            <a:ext cx="422335" cy="466398"/>
            <a:chOff x="-39998250" y="3605325"/>
            <a:chExt cx="288875" cy="317450"/>
          </a:xfrm>
        </p:grpSpPr>
        <p:sp>
          <p:nvSpPr>
            <p:cNvPr id="7491" name="Google Shape;7491;p142"/>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142"/>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142"/>
          <p:cNvGrpSpPr/>
          <p:nvPr/>
        </p:nvGrpSpPr>
        <p:grpSpPr>
          <a:xfrm>
            <a:off x="717401" y="5469835"/>
            <a:ext cx="462942" cy="465185"/>
            <a:chOff x="-40011050" y="3972375"/>
            <a:chExt cx="316650" cy="316625"/>
          </a:xfrm>
        </p:grpSpPr>
        <p:sp>
          <p:nvSpPr>
            <p:cNvPr id="7494" name="Google Shape;7494;p14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14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142"/>
          <p:cNvGrpSpPr/>
          <p:nvPr/>
        </p:nvGrpSpPr>
        <p:grpSpPr>
          <a:xfrm>
            <a:off x="3510183" y="4293771"/>
            <a:ext cx="333994" cy="464047"/>
            <a:chOff x="-38129425" y="3222550"/>
            <a:chExt cx="228450" cy="315850"/>
          </a:xfrm>
        </p:grpSpPr>
        <p:sp>
          <p:nvSpPr>
            <p:cNvPr id="7497" name="Google Shape;7497;p142"/>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142"/>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142"/>
          <p:cNvGrpSpPr/>
          <p:nvPr/>
        </p:nvGrpSpPr>
        <p:grpSpPr>
          <a:xfrm>
            <a:off x="3453837" y="4867901"/>
            <a:ext cx="465208" cy="465222"/>
            <a:chOff x="-38172725" y="3588000"/>
            <a:chExt cx="318200" cy="316650"/>
          </a:xfrm>
        </p:grpSpPr>
        <p:sp>
          <p:nvSpPr>
            <p:cNvPr id="7500" name="Google Shape;7500;p142"/>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142"/>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142"/>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142"/>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142"/>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142"/>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142"/>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42"/>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142"/>
          <p:cNvGrpSpPr/>
          <p:nvPr/>
        </p:nvGrpSpPr>
        <p:grpSpPr>
          <a:xfrm>
            <a:off x="3548812" y="5444344"/>
            <a:ext cx="275258" cy="465222"/>
            <a:chOff x="-38109725" y="3955025"/>
            <a:chExt cx="188275" cy="316650"/>
          </a:xfrm>
        </p:grpSpPr>
        <p:sp>
          <p:nvSpPr>
            <p:cNvPr id="7509" name="Google Shape;7509;p142"/>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142"/>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1" name="Google Shape;7511;p142"/>
          <p:cNvSpPr/>
          <p:nvPr/>
        </p:nvSpPr>
        <p:spPr>
          <a:xfrm>
            <a:off x="2420195" y="6020155"/>
            <a:ext cx="480230" cy="465589"/>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2" name="Google Shape;7512;p142"/>
          <p:cNvGrpSpPr/>
          <p:nvPr/>
        </p:nvGrpSpPr>
        <p:grpSpPr>
          <a:xfrm>
            <a:off x="2817646" y="2592371"/>
            <a:ext cx="467548" cy="464084"/>
            <a:chOff x="-41530375" y="3218800"/>
            <a:chExt cx="319800" cy="315875"/>
          </a:xfrm>
        </p:grpSpPr>
        <p:sp>
          <p:nvSpPr>
            <p:cNvPr id="7513" name="Google Shape;7513;p142"/>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142"/>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142"/>
          <p:cNvGrpSpPr/>
          <p:nvPr/>
        </p:nvGrpSpPr>
        <p:grpSpPr>
          <a:xfrm>
            <a:off x="2820515" y="3240151"/>
            <a:ext cx="461809" cy="363407"/>
            <a:chOff x="-41526450" y="3653375"/>
            <a:chExt cx="315875" cy="247350"/>
          </a:xfrm>
        </p:grpSpPr>
        <p:sp>
          <p:nvSpPr>
            <p:cNvPr id="7516" name="Google Shape;7516;p142"/>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142"/>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142"/>
          <p:cNvGrpSpPr/>
          <p:nvPr/>
        </p:nvGrpSpPr>
        <p:grpSpPr>
          <a:xfrm>
            <a:off x="2822251" y="3696174"/>
            <a:ext cx="458337" cy="465222"/>
            <a:chOff x="-41526450" y="3951100"/>
            <a:chExt cx="313500" cy="316650"/>
          </a:xfrm>
        </p:grpSpPr>
        <p:sp>
          <p:nvSpPr>
            <p:cNvPr id="7519" name="Google Shape;7519;p142"/>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142"/>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142"/>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142"/>
          <p:cNvGrpSpPr/>
          <p:nvPr/>
        </p:nvGrpSpPr>
        <p:grpSpPr>
          <a:xfrm>
            <a:off x="1276895" y="4316911"/>
            <a:ext cx="424930" cy="467536"/>
            <a:chOff x="-39625900" y="3238300"/>
            <a:chExt cx="290650" cy="318225"/>
          </a:xfrm>
        </p:grpSpPr>
        <p:sp>
          <p:nvSpPr>
            <p:cNvPr id="7523" name="Google Shape;7523;p142"/>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142"/>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5" name="Google Shape;7525;p142"/>
          <p:cNvSpPr/>
          <p:nvPr/>
        </p:nvSpPr>
        <p:spPr>
          <a:xfrm>
            <a:off x="1300088" y="4892304"/>
            <a:ext cx="394996" cy="465222"/>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6" name="Google Shape;7526;p142"/>
          <p:cNvGrpSpPr/>
          <p:nvPr/>
        </p:nvGrpSpPr>
        <p:grpSpPr>
          <a:xfrm>
            <a:off x="1269453" y="5469284"/>
            <a:ext cx="458337" cy="465810"/>
            <a:chOff x="-39647175" y="3972000"/>
            <a:chExt cx="313500" cy="317050"/>
          </a:xfrm>
        </p:grpSpPr>
        <p:sp>
          <p:nvSpPr>
            <p:cNvPr id="7527" name="Google Shape;7527;p142"/>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142"/>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142"/>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142"/>
          <p:cNvGrpSpPr/>
          <p:nvPr/>
        </p:nvGrpSpPr>
        <p:grpSpPr>
          <a:xfrm>
            <a:off x="3983649" y="4292339"/>
            <a:ext cx="469850" cy="466361"/>
            <a:chOff x="-37808850" y="3221575"/>
            <a:chExt cx="321375" cy="317425"/>
          </a:xfrm>
        </p:grpSpPr>
        <p:sp>
          <p:nvSpPr>
            <p:cNvPr id="7531" name="Google Shape;7531;p142"/>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142"/>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142"/>
          <p:cNvGrpSpPr/>
          <p:nvPr/>
        </p:nvGrpSpPr>
        <p:grpSpPr>
          <a:xfrm>
            <a:off x="3994628" y="4948751"/>
            <a:ext cx="466415" cy="303243"/>
            <a:chOff x="-37806500" y="3643030"/>
            <a:chExt cx="319025" cy="206400"/>
          </a:xfrm>
        </p:grpSpPr>
        <p:sp>
          <p:nvSpPr>
            <p:cNvPr id="7534" name="Google Shape;7534;p142"/>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142"/>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142"/>
          <p:cNvGrpSpPr/>
          <p:nvPr/>
        </p:nvGrpSpPr>
        <p:grpSpPr>
          <a:xfrm>
            <a:off x="3997515" y="5442030"/>
            <a:ext cx="460640" cy="467536"/>
            <a:chOff x="-37804925" y="3953450"/>
            <a:chExt cx="315075" cy="318225"/>
          </a:xfrm>
        </p:grpSpPr>
        <p:sp>
          <p:nvSpPr>
            <p:cNvPr id="7537" name="Google Shape;7537;p14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14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14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0" name="Google Shape;7540;p142"/>
          <p:cNvSpPr/>
          <p:nvPr/>
        </p:nvSpPr>
        <p:spPr>
          <a:xfrm>
            <a:off x="3053313" y="6024104"/>
            <a:ext cx="332824" cy="464047"/>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1" name="Google Shape;7541;p142"/>
          <p:cNvGrpSpPr/>
          <p:nvPr/>
        </p:nvGrpSpPr>
        <p:grpSpPr>
          <a:xfrm>
            <a:off x="5677186" y="2614805"/>
            <a:ext cx="445198" cy="388051"/>
            <a:chOff x="-28462125" y="3199700"/>
            <a:chExt cx="298550" cy="259150"/>
          </a:xfrm>
        </p:grpSpPr>
        <p:sp>
          <p:nvSpPr>
            <p:cNvPr id="7542" name="Google Shape;7542;p142"/>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142"/>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142"/>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142"/>
          <p:cNvGrpSpPr/>
          <p:nvPr/>
        </p:nvGrpSpPr>
        <p:grpSpPr>
          <a:xfrm>
            <a:off x="5678379" y="3161188"/>
            <a:ext cx="442812" cy="443492"/>
            <a:chOff x="-28461325" y="3545475"/>
            <a:chExt cx="296950" cy="296175"/>
          </a:xfrm>
        </p:grpSpPr>
        <p:sp>
          <p:nvSpPr>
            <p:cNvPr id="7546" name="Google Shape;7546;p142"/>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142"/>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142"/>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142"/>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142"/>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142"/>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142"/>
          <p:cNvGrpSpPr/>
          <p:nvPr/>
        </p:nvGrpSpPr>
        <p:grpSpPr>
          <a:xfrm>
            <a:off x="5673663" y="3726869"/>
            <a:ext cx="452244" cy="443455"/>
            <a:chOff x="-28463700" y="3914875"/>
            <a:chExt cx="303275" cy="296150"/>
          </a:xfrm>
        </p:grpSpPr>
        <p:sp>
          <p:nvSpPr>
            <p:cNvPr id="7553" name="Google Shape;7553;p142"/>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142"/>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142"/>
          <p:cNvGrpSpPr/>
          <p:nvPr/>
        </p:nvGrpSpPr>
        <p:grpSpPr>
          <a:xfrm>
            <a:off x="8471043" y="2666110"/>
            <a:ext cx="440463" cy="285442"/>
            <a:chOff x="-26573400" y="3224125"/>
            <a:chExt cx="295375" cy="190625"/>
          </a:xfrm>
        </p:grpSpPr>
        <p:sp>
          <p:nvSpPr>
            <p:cNvPr id="7556" name="Google Shape;7556;p142"/>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142"/>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142"/>
          <p:cNvGrpSpPr/>
          <p:nvPr/>
        </p:nvGrpSpPr>
        <p:grpSpPr>
          <a:xfrm>
            <a:off x="8471043" y="3161768"/>
            <a:ext cx="440463" cy="442332"/>
            <a:chOff x="-26573400" y="3546250"/>
            <a:chExt cx="295375" cy="295400"/>
          </a:xfrm>
        </p:grpSpPr>
        <p:sp>
          <p:nvSpPr>
            <p:cNvPr id="7559" name="Google Shape;7559;p14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14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14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14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14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142"/>
          <p:cNvGrpSpPr/>
          <p:nvPr/>
        </p:nvGrpSpPr>
        <p:grpSpPr>
          <a:xfrm>
            <a:off x="8456373" y="3727280"/>
            <a:ext cx="469803" cy="442631"/>
            <a:chOff x="-26583625" y="3917025"/>
            <a:chExt cx="315050" cy="295600"/>
          </a:xfrm>
        </p:grpSpPr>
        <p:sp>
          <p:nvSpPr>
            <p:cNvPr id="7565" name="Google Shape;7565;p142"/>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142"/>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142"/>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142"/>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9" name="Google Shape;7569;p142"/>
          <p:cNvSpPr/>
          <p:nvPr/>
        </p:nvSpPr>
        <p:spPr>
          <a:xfrm>
            <a:off x="6799780" y="4331490"/>
            <a:ext cx="441656" cy="442295"/>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0" name="Google Shape;7570;p142"/>
          <p:cNvGrpSpPr/>
          <p:nvPr/>
        </p:nvGrpSpPr>
        <p:grpSpPr>
          <a:xfrm>
            <a:off x="6828526" y="4932792"/>
            <a:ext cx="361802" cy="443492"/>
            <a:chOff x="-24694925" y="3518700"/>
            <a:chExt cx="242625" cy="296175"/>
          </a:xfrm>
        </p:grpSpPr>
        <p:sp>
          <p:nvSpPr>
            <p:cNvPr id="7571" name="Google Shape;7571;p142"/>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142"/>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142"/>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142"/>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142"/>
          <p:cNvGrpSpPr/>
          <p:nvPr/>
        </p:nvGrpSpPr>
        <p:grpSpPr>
          <a:xfrm>
            <a:off x="6827942" y="5498454"/>
            <a:ext cx="362958" cy="443492"/>
            <a:chOff x="-24709100" y="3888875"/>
            <a:chExt cx="243400" cy="296175"/>
          </a:xfrm>
        </p:grpSpPr>
        <p:sp>
          <p:nvSpPr>
            <p:cNvPr id="7576" name="Google Shape;7576;p142"/>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142"/>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142"/>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142"/>
          <p:cNvGrpSpPr/>
          <p:nvPr/>
        </p:nvGrpSpPr>
        <p:grpSpPr>
          <a:xfrm>
            <a:off x="9581774" y="4332841"/>
            <a:ext cx="446316" cy="439375"/>
            <a:chOff x="-22863675" y="3131775"/>
            <a:chExt cx="299300" cy="293425"/>
          </a:xfrm>
        </p:grpSpPr>
        <p:sp>
          <p:nvSpPr>
            <p:cNvPr id="7580" name="Google Shape;7580;p142"/>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142"/>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142"/>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142"/>
          <p:cNvGrpSpPr/>
          <p:nvPr/>
        </p:nvGrpSpPr>
        <p:grpSpPr>
          <a:xfrm>
            <a:off x="6254450" y="2587104"/>
            <a:ext cx="388793" cy="443455"/>
            <a:chOff x="-28069875" y="3175300"/>
            <a:chExt cx="260725" cy="296150"/>
          </a:xfrm>
        </p:grpSpPr>
        <p:sp>
          <p:nvSpPr>
            <p:cNvPr id="7584" name="Google Shape;7584;p142"/>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142"/>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142"/>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142"/>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142"/>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142"/>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142"/>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142"/>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142"/>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3" name="Google Shape;7593;p142"/>
          <p:cNvSpPr/>
          <p:nvPr/>
        </p:nvSpPr>
        <p:spPr>
          <a:xfrm>
            <a:off x="6240740" y="3162640"/>
            <a:ext cx="441619" cy="440835"/>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4" name="Google Shape;7594;p142"/>
          <p:cNvGrpSpPr/>
          <p:nvPr/>
        </p:nvGrpSpPr>
        <p:grpSpPr>
          <a:xfrm>
            <a:off x="6306122" y="3727449"/>
            <a:ext cx="285453" cy="442295"/>
            <a:chOff x="-28032075" y="3916450"/>
            <a:chExt cx="191425" cy="295375"/>
          </a:xfrm>
        </p:grpSpPr>
        <p:sp>
          <p:nvSpPr>
            <p:cNvPr id="7595" name="Google Shape;7595;p142"/>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142"/>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142"/>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142"/>
          <p:cNvGrpSpPr/>
          <p:nvPr/>
        </p:nvGrpSpPr>
        <p:grpSpPr>
          <a:xfrm>
            <a:off x="9016582" y="2587085"/>
            <a:ext cx="441656" cy="443492"/>
            <a:chOff x="-26201650" y="3176075"/>
            <a:chExt cx="296175" cy="296175"/>
          </a:xfrm>
        </p:grpSpPr>
        <p:sp>
          <p:nvSpPr>
            <p:cNvPr id="7599" name="Google Shape;7599;p142"/>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142"/>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142"/>
          <p:cNvGrpSpPr/>
          <p:nvPr/>
        </p:nvGrpSpPr>
        <p:grpSpPr>
          <a:xfrm>
            <a:off x="9015985" y="3161787"/>
            <a:ext cx="442849" cy="442295"/>
            <a:chOff x="-26204800" y="3547050"/>
            <a:chExt cx="296975" cy="295375"/>
          </a:xfrm>
        </p:grpSpPr>
        <p:sp>
          <p:nvSpPr>
            <p:cNvPr id="7602" name="Google Shape;7602;p142"/>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142"/>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4" name="Google Shape;7604;p142"/>
          <p:cNvSpPr/>
          <p:nvPr/>
        </p:nvSpPr>
        <p:spPr>
          <a:xfrm>
            <a:off x="9068365" y="3726986"/>
            <a:ext cx="361765" cy="443492"/>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5" name="Google Shape;7605;p142"/>
          <p:cNvGrpSpPr/>
          <p:nvPr/>
        </p:nvGrpSpPr>
        <p:grpSpPr>
          <a:xfrm>
            <a:off x="7354010" y="4330782"/>
            <a:ext cx="432262" cy="443492"/>
            <a:chOff x="-24353875" y="3147725"/>
            <a:chExt cx="289875" cy="296175"/>
          </a:xfrm>
        </p:grpSpPr>
        <p:sp>
          <p:nvSpPr>
            <p:cNvPr id="7606" name="Google Shape;7606;p142"/>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142"/>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142"/>
          <p:cNvGrpSpPr/>
          <p:nvPr/>
        </p:nvGrpSpPr>
        <p:grpSpPr>
          <a:xfrm>
            <a:off x="7364002" y="4933373"/>
            <a:ext cx="412280" cy="442332"/>
            <a:chOff x="-24344425" y="3519475"/>
            <a:chExt cx="276475" cy="295400"/>
          </a:xfrm>
        </p:grpSpPr>
        <p:sp>
          <p:nvSpPr>
            <p:cNvPr id="7609" name="Google Shape;7609;p142"/>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142"/>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142"/>
          <p:cNvGrpSpPr/>
          <p:nvPr/>
        </p:nvGrpSpPr>
        <p:grpSpPr>
          <a:xfrm>
            <a:off x="7351084" y="5501412"/>
            <a:ext cx="438115" cy="437578"/>
            <a:chOff x="-24353075" y="3891250"/>
            <a:chExt cx="293800" cy="292225"/>
          </a:xfrm>
        </p:grpSpPr>
        <p:sp>
          <p:nvSpPr>
            <p:cNvPr id="7612" name="Google Shape;7612;p142"/>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142"/>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142"/>
          <p:cNvGrpSpPr/>
          <p:nvPr/>
        </p:nvGrpSpPr>
        <p:grpSpPr>
          <a:xfrm>
            <a:off x="9583534" y="4933654"/>
            <a:ext cx="442812" cy="441770"/>
            <a:chOff x="-22845575" y="3504075"/>
            <a:chExt cx="296950" cy="295025"/>
          </a:xfrm>
        </p:grpSpPr>
        <p:sp>
          <p:nvSpPr>
            <p:cNvPr id="7615" name="Google Shape;7615;p142"/>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142"/>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142"/>
          <p:cNvGrpSpPr/>
          <p:nvPr/>
        </p:nvGrpSpPr>
        <p:grpSpPr>
          <a:xfrm>
            <a:off x="6819884" y="2587684"/>
            <a:ext cx="374701" cy="442295"/>
            <a:chOff x="-27691025" y="3175300"/>
            <a:chExt cx="251275" cy="295375"/>
          </a:xfrm>
        </p:grpSpPr>
        <p:sp>
          <p:nvSpPr>
            <p:cNvPr id="7618" name="Google Shape;7618;p142"/>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142"/>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42"/>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42"/>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142"/>
          <p:cNvGrpSpPr/>
          <p:nvPr/>
        </p:nvGrpSpPr>
        <p:grpSpPr>
          <a:xfrm>
            <a:off x="6785229" y="3239633"/>
            <a:ext cx="444005" cy="286602"/>
            <a:chOff x="-27721750" y="3598250"/>
            <a:chExt cx="297750" cy="191400"/>
          </a:xfrm>
        </p:grpSpPr>
        <p:sp>
          <p:nvSpPr>
            <p:cNvPr id="7623" name="Google Shape;7623;p142"/>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142"/>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142"/>
          <p:cNvGrpSpPr/>
          <p:nvPr/>
        </p:nvGrpSpPr>
        <p:grpSpPr>
          <a:xfrm>
            <a:off x="6786982" y="3734299"/>
            <a:ext cx="440500" cy="428593"/>
            <a:chOff x="-27719400" y="3925600"/>
            <a:chExt cx="295400" cy="286225"/>
          </a:xfrm>
        </p:grpSpPr>
        <p:sp>
          <p:nvSpPr>
            <p:cNvPr id="7626" name="Google Shape;7626;p142"/>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142"/>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142"/>
          <p:cNvGrpSpPr/>
          <p:nvPr/>
        </p:nvGrpSpPr>
        <p:grpSpPr>
          <a:xfrm>
            <a:off x="9567449" y="2586505"/>
            <a:ext cx="442812" cy="444653"/>
            <a:chOff x="-25834600" y="3176875"/>
            <a:chExt cx="296950" cy="296950"/>
          </a:xfrm>
        </p:grpSpPr>
        <p:sp>
          <p:nvSpPr>
            <p:cNvPr id="7629" name="Google Shape;7629;p142"/>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142"/>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142"/>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142"/>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142"/>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142"/>
          <p:cNvGrpSpPr/>
          <p:nvPr/>
        </p:nvGrpSpPr>
        <p:grpSpPr>
          <a:xfrm>
            <a:off x="9567449" y="3174758"/>
            <a:ext cx="442812" cy="416352"/>
            <a:chOff x="-25834600" y="3564375"/>
            <a:chExt cx="296950" cy="278050"/>
          </a:xfrm>
        </p:grpSpPr>
        <p:sp>
          <p:nvSpPr>
            <p:cNvPr id="7635" name="Google Shape;7635;p142"/>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142"/>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142"/>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142"/>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142"/>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142"/>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142"/>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142"/>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142"/>
          <p:cNvGrpSpPr/>
          <p:nvPr/>
        </p:nvGrpSpPr>
        <p:grpSpPr>
          <a:xfrm>
            <a:off x="9565101" y="3727000"/>
            <a:ext cx="447509" cy="443193"/>
            <a:chOff x="-25834600" y="3915850"/>
            <a:chExt cx="300100" cy="295975"/>
          </a:xfrm>
        </p:grpSpPr>
        <p:sp>
          <p:nvSpPr>
            <p:cNvPr id="7644" name="Google Shape;7644;p142"/>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142"/>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142"/>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142"/>
          <p:cNvGrpSpPr/>
          <p:nvPr/>
        </p:nvGrpSpPr>
        <p:grpSpPr>
          <a:xfrm>
            <a:off x="7983454" y="4331942"/>
            <a:ext cx="286609" cy="441171"/>
            <a:chOff x="-23930925" y="3149300"/>
            <a:chExt cx="192200" cy="294625"/>
          </a:xfrm>
        </p:grpSpPr>
        <p:sp>
          <p:nvSpPr>
            <p:cNvPr id="7648" name="Google Shape;7648;p142"/>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142"/>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142"/>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142"/>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142"/>
          <p:cNvGrpSpPr/>
          <p:nvPr/>
        </p:nvGrpSpPr>
        <p:grpSpPr>
          <a:xfrm>
            <a:off x="7929419" y="4933373"/>
            <a:ext cx="394683" cy="442332"/>
            <a:chOff x="-23962425" y="3519475"/>
            <a:chExt cx="264675" cy="295400"/>
          </a:xfrm>
        </p:grpSpPr>
        <p:sp>
          <p:nvSpPr>
            <p:cNvPr id="7653" name="Google Shape;7653;p142"/>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142"/>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5" name="Google Shape;7655;p142"/>
          <p:cNvSpPr/>
          <p:nvPr/>
        </p:nvSpPr>
        <p:spPr>
          <a:xfrm>
            <a:off x="7902689" y="5503868"/>
            <a:ext cx="469840" cy="432936"/>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6" name="Google Shape;7656;p142"/>
          <p:cNvGrpSpPr/>
          <p:nvPr/>
        </p:nvGrpSpPr>
        <p:grpSpPr>
          <a:xfrm>
            <a:off x="9655172" y="5499053"/>
            <a:ext cx="299545" cy="442295"/>
            <a:chOff x="-22788075" y="3904625"/>
            <a:chExt cx="200875" cy="295375"/>
          </a:xfrm>
        </p:grpSpPr>
        <p:sp>
          <p:nvSpPr>
            <p:cNvPr id="7657" name="Google Shape;7657;p142"/>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142"/>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142"/>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142"/>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142"/>
          <p:cNvGrpSpPr/>
          <p:nvPr/>
        </p:nvGrpSpPr>
        <p:grpSpPr>
          <a:xfrm>
            <a:off x="7344789" y="2587104"/>
            <a:ext cx="444005" cy="443455"/>
            <a:chOff x="-27351575" y="3175300"/>
            <a:chExt cx="297750" cy="296150"/>
          </a:xfrm>
        </p:grpSpPr>
        <p:sp>
          <p:nvSpPr>
            <p:cNvPr id="7662" name="Google Shape;7662;p142"/>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142"/>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142"/>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142"/>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142"/>
          <p:cNvGrpSpPr/>
          <p:nvPr/>
        </p:nvGrpSpPr>
        <p:grpSpPr>
          <a:xfrm>
            <a:off x="7398250" y="3161038"/>
            <a:ext cx="337086" cy="443792"/>
            <a:chOff x="-27313750" y="3545275"/>
            <a:chExt cx="226050" cy="296375"/>
          </a:xfrm>
        </p:grpSpPr>
        <p:sp>
          <p:nvSpPr>
            <p:cNvPr id="7667" name="Google Shape;7667;p142"/>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142"/>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142"/>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142"/>
          <p:cNvGrpSpPr/>
          <p:nvPr/>
        </p:nvGrpSpPr>
        <p:grpSpPr>
          <a:xfrm>
            <a:off x="7344789" y="3724492"/>
            <a:ext cx="444005" cy="448209"/>
            <a:chOff x="-27351575" y="3915650"/>
            <a:chExt cx="297750" cy="299325"/>
          </a:xfrm>
        </p:grpSpPr>
        <p:sp>
          <p:nvSpPr>
            <p:cNvPr id="7671" name="Google Shape;7671;p142"/>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142"/>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142"/>
          <p:cNvGrpSpPr/>
          <p:nvPr/>
        </p:nvGrpSpPr>
        <p:grpSpPr>
          <a:xfrm>
            <a:off x="5703155" y="4330650"/>
            <a:ext cx="399381" cy="443754"/>
            <a:chOff x="-25445525" y="3175900"/>
            <a:chExt cx="267825" cy="296350"/>
          </a:xfrm>
        </p:grpSpPr>
        <p:sp>
          <p:nvSpPr>
            <p:cNvPr id="7674" name="Google Shape;7674;p142"/>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142"/>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142"/>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142"/>
          <p:cNvGrpSpPr/>
          <p:nvPr/>
        </p:nvGrpSpPr>
        <p:grpSpPr>
          <a:xfrm>
            <a:off x="5680263" y="4946960"/>
            <a:ext cx="445160" cy="415154"/>
            <a:chOff x="-25465200" y="3565175"/>
            <a:chExt cx="298525" cy="277250"/>
          </a:xfrm>
        </p:grpSpPr>
        <p:sp>
          <p:nvSpPr>
            <p:cNvPr id="7678" name="Google Shape;7678;p142"/>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142"/>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142"/>
          <p:cNvGrpSpPr/>
          <p:nvPr/>
        </p:nvGrpSpPr>
        <p:grpSpPr>
          <a:xfrm>
            <a:off x="5679685" y="5499427"/>
            <a:ext cx="446316" cy="441546"/>
            <a:chOff x="-25465200" y="3916150"/>
            <a:chExt cx="299300" cy="294875"/>
          </a:xfrm>
        </p:grpSpPr>
        <p:sp>
          <p:nvSpPr>
            <p:cNvPr id="7681" name="Google Shape;7681;p142"/>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142"/>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142"/>
          <p:cNvGrpSpPr/>
          <p:nvPr/>
        </p:nvGrpSpPr>
        <p:grpSpPr>
          <a:xfrm>
            <a:off x="8467856" y="4330800"/>
            <a:ext cx="440463" cy="443455"/>
            <a:chOff x="-23615075" y="3148525"/>
            <a:chExt cx="295375" cy="296150"/>
          </a:xfrm>
        </p:grpSpPr>
        <p:sp>
          <p:nvSpPr>
            <p:cNvPr id="7684" name="Google Shape;7684;p142"/>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142"/>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142"/>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142"/>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8" name="Google Shape;7688;p142"/>
          <p:cNvSpPr/>
          <p:nvPr/>
        </p:nvSpPr>
        <p:spPr>
          <a:xfrm>
            <a:off x="8475592" y="4932260"/>
            <a:ext cx="446353" cy="444803"/>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9" name="Google Shape;7689;p142"/>
          <p:cNvGrpSpPr/>
          <p:nvPr/>
        </p:nvGrpSpPr>
        <p:grpSpPr>
          <a:xfrm>
            <a:off x="8467260" y="5511425"/>
            <a:ext cx="441656" cy="417550"/>
            <a:chOff x="-23615075" y="3906200"/>
            <a:chExt cx="296175" cy="278850"/>
          </a:xfrm>
        </p:grpSpPr>
        <p:sp>
          <p:nvSpPr>
            <p:cNvPr id="7690" name="Google Shape;7690;p142"/>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142"/>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142"/>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3" name="Google Shape;7693;p142"/>
          <p:cNvSpPr/>
          <p:nvPr/>
        </p:nvSpPr>
        <p:spPr>
          <a:xfrm>
            <a:off x="7374700" y="6054611"/>
            <a:ext cx="440463" cy="441134"/>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4" name="Google Shape;7694;p142"/>
          <p:cNvGrpSpPr/>
          <p:nvPr/>
        </p:nvGrpSpPr>
        <p:grpSpPr>
          <a:xfrm>
            <a:off x="7901406" y="2587253"/>
            <a:ext cx="442812" cy="443156"/>
            <a:chOff x="-26980600" y="3175500"/>
            <a:chExt cx="296950" cy="295950"/>
          </a:xfrm>
        </p:grpSpPr>
        <p:sp>
          <p:nvSpPr>
            <p:cNvPr id="7695" name="Google Shape;7695;p142"/>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142"/>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142"/>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8" name="Google Shape;7698;p142"/>
          <p:cNvSpPr/>
          <p:nvPr/>
        </p:nvSpPr>
        <p:spPr>
          <a:xfrm>
            <a:off x="7941205" y="3161892"/>
            <a:ext cx="387600" cy="442332"/>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9" name="Google Shape;7699;p142"/>
          <p:cNvGrpSpPr/>
          <p:nvPr/>
        </p:nvGrpSpPr>
        <p:grpSpPr>
          <a:xfrm>
            <a:off x="7902002" y="3766943"/>
            <a:ext cx="441619" cy="363307"/>
            <a:chOff x="-26981375" y="3951875"/>
            <a:chExt cx="296150" cy="242625"/>
          </a:xfrm>
        </p:grpSpPr>
        <p:sp>
          <p:nvSpPr>
            <p:cNvPr id="7700" name="Google Shape;7700;p142"/>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142"/>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142"/>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142"/>
          <p:cNvGrpSpPr/>
          <p:nvPr/>
        </p:nvGrpSpPr>
        <p:grpSpPr>
          <a:xfrm>
            <a:off x="6232268" y="4329601"/>
            <a:ext cx="440500" cy="445851"/>
            <a:chOff x="-25094250" y="3176075"/>
            <a:chExt cx="295400" cy="297750"/>
          </a:xfrm>
        </p:grpSpPr>
        <p:sp>
          <p:nvSpPr>
            <p:cNvPr id="7704" name="Google Shape;7704;p142"/>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142"/>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142"/>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142"/>
          <p:cNvGrpSpPr/>
          <p:nvPr/>
        </p:nvGrpSpPr>
        <p:grpSpPr>
          <a:xfrm>
            <a:off x="6232268" y="4933390"/>
            <a:ext cx="440500" cy="442295"/>
            <a:chOff x="-25094250" y="3547050"/>
            <a:chExt cx="295400" cy="295375"/>
          </a:xfrm>
        </p:grpSpPr>
        <p:sp>
          <p:nvSpPr>
            <p:cNvPr id="7708" name="Google Shape;7708;p142"/>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142"/>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142"/>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142"/>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142"/>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3" name="Google Shape;7713;p142"/>
          <p:cNvSpPr/>
          <p:nvPr/>
        </p:nvSpPr>
        <p:spPr>
          <a:xfrm>
            <a:off x="6243039" y="5568333"/>
            <a:ext cx="441656" cy="304010"/>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4" name="Google Shape;7714;p142"/>
          <p:cNvGrpSpPr/>
          <p:nvPr/>
        </p:nvGrpSpPr>
        <p:grpSpPr>
          <a:xfrm>
            <a:off x="9026242" y="4330800"/>
            <a:ext cx="441619" cy="443455"/>
            <a:chOff x="-23245675" y="3148525"/>
            <a:chExt cx="296150" cy="296150"/>
          </a:xfrm>
        </p:grpSpPr>
        <p:sp>
          <p:nvSpPr>
            <p:cNvPr id="7715" name="Google Shape;7715;p142"/>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142"/>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142"/>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8" name="Google Shape;7718;p142"/>
          <p:cNvSpPr/>
          <p:nvPr/>
        </p:nvSpPr>
        <p:spPr>
          <a:xfrm>
            <a:off x="9088987" y="4933495"/>
            <a:ext cx="337123" cy="442332"/>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9" name="Google Shape;7719;p142"/>
          <p:cNvGrpSpPr/>
          <p:nvPr/>
        </p:nvGrpSpPr>
        <p:grpSpPr>
          <a:xfrm>
            <a:off x="9026820" y="5498473"/>
            <a:ext cx="440463" cy="443455"/>
            <a:chOff x="-23244900" y="3888100"/>
            <a:chExt cx="295375" cy="296150"/>
          </a:xfrm>
        </p:grpSpPr>
        <p:sp>
          <p:nvSpPr>
            <p:cNvPr id="7720" name="Google Shape;7720;p142"/>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142"/>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142"/>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142"/>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142"/>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142"/>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142"/>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142"/>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42"/>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142"/>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142"/>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1" name="Google Shape;7731;p142"/>
          <p:cNvSpPr/>
          <p:nvPr/>
        </p:nvSpPr>
        <p:spPr>
          <a:xfrm>
            <a:off x="7880831" y="6052842"/>
            <a:ext cx="442849" cy="444653"/>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5"/>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QuickSort </a:t>
            </a:r>
            <a:r>
              <a:rPr lang="en"/>
              <a:t>clasic</a:t>
            </a:r>
            <a:endParaRPr>
              <a:solidFill>
                <a:schemeClr val="lt1"/>
              </a:solidFill>
            </a:endParaRPr>
          </a:p>
        </p:txBody>
      </p:sp>
      <p:sp>
        <p:nvSpPr>
          <p:cNvPr id="399" name="Google Shape;399;p35"/>
          <p:cNvSpPr/>
          <p:nvPr/>
        </p:nvSpPr>
        <p:spPr>
          <a:xfrm>
            <a:off x="1984250" y="30313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4</a:t>
            </a:r>
            <a:endParaRPr b="1" sz="5000"/>
          </a:p>
        </p:txBody>
      </p:sp>
      <p:sp>
        <p:nvSpPr>
          <p:cNvPr id="400" name="Google Shape;400;p35"/>
          <p:cNvSpPr/>
          <p:nvPr/>
        </p:nvSpPr>
        <p:spPr>
          <a:xfrm>
            <a:off x="32171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3</a:t>
            </a:r>
            <a:endParaRPr b="1" sz="5000"/>
          </a:p>
        </p:txBody>
      </p:sp>
      <p:sp>
        <p:nvSpPr>
          <p:cNvPr id="401" name="Google Shape;401;p35"/>
          <p:cNvSpPr/>
          <p:nvPr/>
        </p:nvSpPr>
        <p:spPr>
          <a:xfrm>
            <a:off x="44363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6</a:t>
            </a:r>
            <a:endParaRPr b="1" sz="5000"/>
          </a:p>
        </p:txBody>
      </p:sp>
      <p:sp>
        <p:nvSpPr>
          <p:cNvPr id="402" name="Google Shape;402;p35"/>
          <p:cNvSpPr/>
          <p:nvPr/>
        </p:nvSpPr>
        <p:spPr>
          <a:xfrm>
            <a:off x="56555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2</a:t>
            </a:r>
            <a:endParaRPr b="1" sz="5000"/>
          </a:p>
        </p:txBody>
      </p:sp>
      <p:sp>
        <p:nvSpPr>
          <p:cNvPr id="403" name="Google Shape;403;p35"/>
          <p:cNvSpPr/>
          <p:nvPr/>
        </p:nvSpPr>
        <p:spPr>
          <a:xfrm>
            <a:off x="68747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a:t>
            </a:r>
            <a:endParaRPr b="1" sz="5000"/>
          </a:p>
        </p:txBody>
      </p:sp>
      <p:sp>
        <p:nvSpPr>
          <p:cNvPr id="404" name="Google Shape;404;p35"/>
          <p:cNvSpPr/>
          <p:nvPr/>
        </p:nvSpPr>
        <p:spPr>
          <a:xfrm>
            <a:off x="9084575" y="54609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8</a:t>
            </a:r>
            <a:endParaRPr b="1" sz="5000"/>
          </a:p>
        </p:txBody>
      </p:sp>
      <p:sp>
        <p:nvSpPr>
          <p:cNvPr id="405" name="Google Shape;405;p35"/>
          <p:cNvSpPr/>
          <p:nvPr/>
        </p:nvSpPr>
        <p:spPr>
          <a:xfrm>
            <a:off x="1997975" y="4546575"/>
            <a:ext cx="1008600" cy="949500"/>
          </a:xfrm>
          <a:prstGeom prst="rect">
            <a:avLst/>
          </a:prstGeom>
          <a:solidFill>
            <a:srgbClr val="EAD1D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9</a:t>
            </a:r>
            <a:endParaRPr b="1" sz="5000"/>
          </a:p>
        </p:txBody>
      </p:sp>
      <p:sp>
        <p:nvSpPr>
          <p:cNvPr id="406" name="Google Shape;406;p35"/>
          <p:cNvSpPr/>
          <p:nvPr/>
        </p:nvSpPr>
        <p:spPr>
          <a:xfrm>
            <a:off x="3217175" y="4546575"/>
            <a:ext cx="1008600" cy="949500"/>
          </a:xfrm>
          <a:prstGeom prst="rect">
            <a:avLst/>
          </a:prstGeom>
          <a:solidFill>
            <a:srgbClr val="EAD1D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10</a:t>
            </a:r>
            <a:endParaRPr b="1" sz="5000"/>
          </a:p>
        </p:txBody>
      </p:sp>
      <p:sp>
        <p:nvSpPr>
          <p:cNvPr id="407" name="Google Shape;407;p35"/>
          <p:cNvSpPr txBox="1"/>
          <p:nvPr>
            <p:ph idx="4294967295" type="subTitle"/>
          </p:nvPr>
        </p:nvSpPr>
        <p:spPr>
          <a:xfrm>
            <a:off x="807075" y="1837975"/>
            <a:ext cx="81774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Î</a:t>
            </a:r>
            <a:r>
              <a:rPr lang="en" sz="2400"/>
              <a:t>mpart după pivot în 2 subvectori</a:t>
            </a:r>
            <a:endParaRPr sz="24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35" name="Shape 7735"/>
        <p:cNvGrpSpPr/>
        <p:nvPr/>
      </p:nvGrpSpPr>
      <p:grpSpPr>
        <a:xfrm>
          <a:off x="0" y="0"/>
          <a:ext cx="0" cy="0"/>
          <a:chOff x="0" y="0"/>
          <a:chExt cx="0" cy="0"/>
        </a:xfrm>
      </p:grpSpPr>
      <p:sp>
        <p:nvSpPr>
          <p:cNvPr id="7736" name="Google Shape;7736;p143"/>
          <p:cNvSpPr txBox="1"/>
          <p:nvPr/>
        </p:nvSpPr>
        <p:spPr>
          <a:xfrm>
            <a:off x="993518" y="1052352"/>
            <a:ext cx="4071600" cy="708900"/>
          </a:xfrm>
          <a:prstGeom prst="rect">
            <a:avLst/>
          </a:prstGeom>
          <a:noFill/>
          <a:ln>
            <a:noFill/>
          </a:ln>
        </p:spPr>
        <p:txBody>
          <a:bodyPr anchorCtr="0" anchor="t" bIns="116050" lIns="116050" spcFirstLastPara="1" rIns="116050" wrap="square" tIns="116050">
            <a:noAutofit/>
          </a:bodyPr>
          <a:lstStyle/>
          <a:p>
            <a:pPr indent="0" lvl="0" marL="0" rtl="0" algn="ctr">
              <a:spcBef>
                <a:spcPts val="0"/>
              </a:spcBef>
              <a:spcAft>
                <a:spcPts val="0"/>
              </a:spcAft>
              <a:buNone/>
            </a:pPr>
            <a:r>
              <a:rPr lang="en" sz="3000">
                <a:solidFill>
                  <a:srgbClr val="FFFFFF"/>
                </a:solidFill>
              </a:rPr>
              <a:t>Business Icons</a:t>
            </a:r>
            <a:endParaRPr sz="3000">
              <a:solidFill>
                <a:srgbClr val="FFFFFF"/>
              </a:solidFill>
            </a:endParaRPr>
          </a:p>
        </p:txBody>
      </p:sp>
      <p:sp>
        <p:nvSpPr>
          <p:cNvPr id="7737" name="Google Shape;7737;p143"/>
          <p:cNvSpPr txBox="1"/>
          <p:nvPr/>
        </p:nvSpPr>
        <p:spPr>
          <a:xfrm>
            <a:off x="5680885" y="1052352"/>
            <a:ext cx="4071600" cy="708900"/>
          </a:xfrm>
          <a:prstGeom prst="rect">
            <a:avLst/>
          </a:prstGeom>
          <a:noFill/>
          <a:ln>
            <a:noFill/>
          </a:ln>
        </p:spPr>
        <p:txBody>
          <a:bodyPr anchorCtr="0" anchor="t" bIns="116050" lIns="116050" spcFirstLastPara="1" rIns="116050" wrap="square" tIns="116050">
            <a:noAutofit/>
          </a:bodyPr>
          <a:lstStyle/>
          <a:p>
            <a:pPr indent="0" lvl="0" marL="0" rtl="0" algn="ctr">
              <a:spcBef>
                <a:spcPts val="0"/>
              </a:spcBef>
              <a:spcAft>
                <a:spcPts val="0"/>
              </a:spcAft>
              <a:buNone/>
            </a:pPr>
            <a:r>
              <a:rPr lang="en" sz="3000">
                <a:solidFill>
                  <a:srgbClr val="FFFFFF"/>
                </a:solidFill>
              </a:rPr>
              <a:t>Teamwork Icons</a:t>
            </a:r>
            <a:endParaRPr sz="3000">
              <a:solidFill>
                <a:srgbClr val="FFFFFF"/>
              </a:solidFill>
            </a:endParaRPr>
          </a:p>
        </p:txBody>
      </p:sp>
      <p:sp>
        <p:nvSpPr>
          <p:cNvPr id="7738" name="Google Shape;7738;p143"/>
          <p:cNvSpPr/>
          <p:nvPr/>
        </p:nvSpPr>
        <p:spPr>
          <a:xfrm>
            <a:off x="670500" y="2608478"/>
            <a:ext cx="448268" cy="470890"/>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9" name="Google Shape;7739;p143"/>
          <p:cNvGrpSpPr/>
          <p:nvPr/>
        </p:nvGrpSpPr>
        <p:grpSpPr>
          <a:xfrm>
            <a:off x="667031" y="3158622"/>
            <a:ext cx="448268" cy="472043"/>
            <a:chOff x="-65145700" y="3727425"/>
            <a:chExt cx="317425" cy="317425"/>
          </a:xfrm>
        </p:grpSpPr>
        <p:sp>
          <p:nvSpPr>
            <p:cNvPr id="7740" name="Google Shape;7740;p14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14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143"/>
          <p:cNvGrpSpPr/>
          <p:nvPr/>
        </p:nvGrpSpPr>
        <p:grpSpPr>
          <a:xfrm>
            <a:off x="670927" y="3709913"/>
            <a:ext cx="440465" cy="472043"/>
            <a:chOff x="-65144125" y="4094450"/>
            <a:chExt cx="311900" cy="317425"/>
          </a:xfrm>
        </p:grpSpPr>
        <p:sp>
          <p:nvSpPr>
            <p:cNvPr id="7743" name="Google Shape;7743;p14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14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14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6" name="Google Shape;7746;p143"/>
          <p:cNvSpPr/>
          <p:nvPr/>
        </p:nvSpPr>
        <p:spPr>
          <a:xfrm>
            <a:off x="3484092" y="2592310"/>
            <a:ext cx="450492" cy="47442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7" name="Google Shape;7747;p143"/>
          <p:cNvGrpSpPr/>
          <p:nvPr/>
        </p:nvGrpSpPr>
        <p:grpSpPr>
          <a:xfrm>
            <a:off x="3483139" y="3158098"/>
            <a:ext cx="452398" cy="473047"/>
            <a:chOff x="-63250675" y="3744075"/>
            <a:chExt cx="320350" cy="318100"/>
          </a:xfrm>
        </p:grpSpPr>
        <p:sp>
          <p:nvSpPr>
            <p:cNvPr id="7748" name="Google Shape;7748;p14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4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14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143"/>
          <p:cNvGrpSpPr/>
          <p:nvPr/>
        </p:nvGrpSpPr>
        <p:grpSpPr>
          <a:xfrm>
            <a:off x="3485204" y="3709893"/>
            <a:ext cx="448268" cy="472043"/>
            <a:chOff x="-63250675" y="4110200"/>
            <a:chExt cx="317425" cy="317425"/>
          </a:xfrm>
        </p:grpSpPr>
        <p:sp>
          <p:nvSpPr>
            <p:cNvPr id="7752" name="Google Shape;7752;p143"/>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143"/>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143"/>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143"/>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143"/>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143"/>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143"/>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143"/>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143"/>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143"/>
          <p:cNvGrpSpPr/>
          <p:nvPr/>
        </p:nvGrpSpPr>
        <p:grpSpPr>
          <a:xfrm>
            <a:off x="1776054" y="4350311"/>
            <a:ext cx="438276" cy="461224"/>
            <a:chOff x="-61351725" y="3372400"/>
            <a:chExt cx="310350" cy="310150"/>
          </a:xfrm>
        </p:grpSpPr>
        <p:sp>
          <p:nvSpPr>
            <p:cNvPr id="7762" name="Google Shape;7762;p143"/>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143"/>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143"/>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143"/>
          <p:cNvGrpSpPr/>
          <p:nvPr/>
        </p:nvGrpSpPr>
        <p:grpSpPr>
          <a:xfrm>
            <a:off x="1771606" y="4945508"/>
            <a:ext cx="447173" cy="428694"/>
            <a:chOff x="-61354875" y="3751050"/>
            <a:chExt cx="316650" cy="288275"/>
          </a:xfrm>
        </p:grpSpPr>
        <p:sp>
          <p:nvSpPr>
            <p:cNvPr id="7766" name="Google Shape;7766;p143"/>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143"/>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143"/>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143"/>
          <p:cNvGrpSpPr/>
          <p:nvPr/>
        </p:nvGrpSpPr>
        <p:grpSpPr>
          <a:xfrm>
            <a:off x="1771606" y="5513191"/>
            <a:ext cx="447173" cy="472080"/>
            <a:chOff x="-61354875" y="4101525"/>
            <a:chExt cx="316650" cy="317450"/>
          </a:xfrm>
        </p:grpSpPr>
        <p:sp>
          <p:nvSpPr>
            <p:cNvPr id="7770" name="Google Shape;7770;p143"/>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143"/>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2" name="Google Shape;7772;p143"/>
          <p:cNvGrpSpPr/>
          <p:nvPr/>
        </p:nvGrpSpPr>
        <p:grpSpPr>
          <a:xfrm>
            <a:off x="4569014" y="4345983"/>
            <a:ext cx="449362" cy="470035"/>
            <a:chOff x="-59470075" y="3308975"/>
            <a:chExt cx="318200" cy="316075"/>
          </a:xfrm>
        </p:grpSpPr>
        <p:sp>
          <p:nvSpPr>
            <p:cNvPr id="7773" name="Google Shape;7773;p143"/>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143"/>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143"/>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143"/>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143"/>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143"/>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143"/>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143"/>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43"/>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143"/>
          <p:cNvGrpSpPr/>
          <p:nvPr/>
        </p:nvGrpSpPr>
        <p:grpSpPr>
          <a:xfrm>
            <a:off x="1233151" y="2590865"/>
            <a:ext cx="448268" cy="468734"/>
            <a:chOff x="-64781025" y="3361050"/>
            <a:chExt cx="317425" cy="315200"/>
          </a:xfrm>
        </p:grpSpPr>
        <p:sp>
          <p:nvSpPr>
            <p:cNvPr id="7783" name="Google Shape;7783;p14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14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14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14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7" name="Google Shape;7787;p143"/>
          <p:cNvSpPr/>
          <p:nvPr/>
        </p:nvSpPr>
        <p:spPr>
          <a:xfrm>
            <a:off x="1233151" y="3164554"/>
            <a:ext cx="448268" cy="469701"/>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143"/>
          <p:cNvSpPr/>
          <p:nvPr/>
        </p:nvSpPr>
        <p:spPr>
          <a:xfrm>
            <a:off x="1266515" y="3715142"/>
            <a:ext cx="381541" cy="472043"/>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143"/>
          <p:cNvSpPr/>
          <p:nvPr/>
        </p:nvSpPr>
        <p:spPr>
          <a:xfrm>
            <a:off x="4028976" y="2645669"/>
            <a:ext cx="447138" cy="367797"/>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0" name="Google Shape;7790;p143"/>
          <p:cNvGrpSpPr/>
          <p:nvPr/>
        </p:nvGrpSpPr>
        <p:grpSpPr>
          <a:xfrm>
            <a:off x="4018950" y="3158243"/>
            <a:ext cx="467191" cy="472749"/>
            <a:chOff x="-62890750" y="3747425"/>
            <a:chExt cx="330825" cy="317900"/>
          </a:xfrm>
        </p:grpSpPr>
        <p:sp>
          <p:nvSpPr>
            <p:cNvPr id="7791" name="Google Shape;7791;p143"/>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143"/>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143"/>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143"/>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143"/>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143"/>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143"/>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143"/>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143"/>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143"/>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143"/>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143"/>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143"/>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143"/>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143"/>
          <p:cNvGrpSpPr/>
          <p:nvPr/>
        </p:nvGrpSpPr>
        <p:grpSpPr>
          <a:xfrm>
            <a:off x="4028411" y="3710468"/>
            <a:ext cx="448268" cy="470890"/>
            <a:chOff x="-62884425" y="4111775"/>
            <a:chExt cx="317425" cy="316650"/>
          </a:xfrm>
        </p:grpSpPr>
        <p:sp>
          <p:nvSpPr>
            <p:cNvPr id="7806" name="Google Shape;7806;p143"/>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143"/>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143"/>
          <p:cNvGrpSpPr/>
          <p:nvPr/>
        </p:nvGrpSpPr>
        <p:grpSpPr>
          <a:xfrm>
            <a:off x="2295551" y="4349561"/>
            <a:ext cx="446043" cy="462711"/>
            <a:chOff x="-60991775" y="3376900"/>
            <a:chExt cx="315850" cy="311150"/>
          </a:xfrm>
        </p:grpSpPr>
        <p:sp>
          <p:nvSpPr>
            <p:cNvPr id="7809" name="Google Shape;7809;p143"/>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143"/>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143"/>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143"/>
          <p:cNvGrpSpPr/>
          <p:nvPr/>
        </p:nvGrpSpPr>
        <p:grpSpPr>
          <a:xfrm>
            <a:off x="2294986" y="4929094"/>
            <a:ext cx="447173" cy="461521"/>
            <a:chOff x="-60988625" y="3740800"/>
            <a:chExt cx="316650" cy="310350"/>
          </a:xfrm>
        </p:grpSpPr>
        <p:sp>
          <p:nvSpPr>
            <p:cNvPr id="7813" name="Google Shape;7813;p143"/>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143"/>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143"/>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143"/>
          <p:cNvGrpSpPr/>
          <p:nvPr/>
        </p:nvGrpSpPr>
        <p:grpSpPr>
          <a:xfrm>
            <a:off x="2294986" y="5514531"/>
            <a:ext cx="447173" cy="469403"/>
            <a:chOff x="-60987850" y="4100950"/>
            <a:chExt cx="316650" cy="315650"/>
          </a:xfrm>
        </p:grpSpPr>
        <p:sp>
          <p:nvSpPr>
            <p:cNvPr id="7817" name="Google Shape;7817;p143"/>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143"/>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143"/>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143"/>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143"/>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143"/>
          <p:cNvGrpSpPr/>
          <p:nvPr/>
        </p:nvGrpSpPr>
        <p:grpSpPr>
          <a:xfrm>
            <a:off x="4568449" y="4930310"/>
            <a:ext cx="450492" cy="459179"/>
            <a:chOff x="-59447250" y="3706150"/>
            <a:chExt cx="319000" cy="308775"/>
          </a:xfrm>
        </p:grpSpPr>
        <p:sp>
          <p:nvSpPr>
            <p:cNvPr id="7823" name="Google Shape;7823;p143"/>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143"/>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143"/>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143"/>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143"/>
          <p:cNvGrpSpPr/>
          <p:nvPr/>
        </p:nvGrpSpPr>
        <p:grpSpPr>
          <a:xfrm>
            <a:off x="1770494" y="2605649"/>
            <a:ext cx="449397" cy="468139"/>
            <a:chOff x="-64406125" y="3362225"/>
            <a:chExt cx="318225" cy="314800"/>
          </a:xfrm>
        </p:grpSpPr>
        <p:sp>
          <p:nvSpPr>
            <p:cNvPr id="7828" name="Google Shape;7828;p143"/>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143"/>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0" name="Google Shape;7830;p143"/>
          <p:cNvSpPr/>
          <p:nvPr/>
        </p:nvSpPr>
        <p:spPr>
          <a:xfrm>
            <a:off x="1847794" y="3177870"/>
            <a:ext cx="294797" cy="472043"/>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1" name="Google Shape;7831;p143"/>
          <p:cNvGrpSpPr/>
          <p:nvPr/>
        </p:nvGrpSpPr>
        <p:grpSpPr>
          <a:xfrm>
            <a:off x="1771059" y="3724978"/>
            <a:ext cx="448268" cy="470890"/>
            <a:chOff x="-64410850" y="4094450"/>
            <a:chExt cx="317425" cy="316650"/>
          </a:xfrm>
        </p:grpSpPr>
        <p:sp>
          <p:nvSpPr>
            <p:cNvPr id="7832" name="Google Shape;7832;p143"/>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143"/>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143"/>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5" name="Google Shape;7835;p143"/>
          <p:cNvSpPr/>
          <p:nvPr/>
        </p:nvSpPr>
        <p:spPr>
          <a:xfrm>
            <a:off x="4598476" y="2593371"/>
            <a:ext cx="390438" cy="47230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6" name="Google Shape;7836;p143"/>
          <p:cNvGrpSpPr/>
          <p:nvPr/>
        </p:nvGrpSpPr>
        <p:grpSpPr>
          <a:xfrm>
            <a:off x="4570656" y="3157876"/>
            <a:ext cx="446079" cy="473493"/>
            <a:chOff x="-62516625" y="3743175"/>
            <a:chExt cx="315875" cy="318400"/>
          </a:xfrm>
        </p:grpSpPr>
        <p:sp>
          <p:nvSpPr>
            <p:cNvPr id="7837" name="Google Shape;7837;p143"/>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143"/>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143"/>
          <p:cNvGrpSpPr/>
          <p:nvPr/>
        </p:nvGrpSpPr>
        <p:grpSpPr>
          <a:xfrm>
            <a:off x="4579006" y="3736232"/>
            <a:ext cx="429379" cy="419362"/>
            <a:chOff x="-62511900" y="4129100"/>
            <a:chExt cx="304050" cy="282000"/>
          </a:xfrm>
        </p:grpSpPr>
        <p:sp>
          <p:nvSpPr>
            <p:cNvPr id="7840" name="Google Shape;7840;p143"/>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43"/>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143"/>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143"/>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143"/>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143"/>
          <p:cNvGrpSpPr/>
          <p:nvPr/>
        </p:nvGrpSpPr>
        <p:grpSpPr>
          <a:xfrm>
            <a:off x="2914892" y="4344904"/>
            <a:ext cx="379317" cy="472043"/>
            <a:chOff x="-60597975" y="3367475"/>
            <a:chExt cx="268600" cy="317425"/>
          </a:xfrm>
        </p:grpSpPr>
        <p:sp>
          <p:nvSpPr>
            <p:cNvPr id="7846" name="Google Shape;7846;p143"/>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143"/>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143"/>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143"/>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143"/>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1" name="Google Shape;7851;p143"/>
          <p:cNvSpPr/>
          <p:nvPr/>
        </p:nvSpPr>
        <p:spPr>
          <a:xfrm>
            <a:off x="2879305" y="4930056"/>
            <a:ext cx="450492" cy="469143"/>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2" name="Google Shape;7852;p143"/>
          <p:cNvGrpSpPr/>
          <p:nvPr/>
        </p:nvGrpSpPr>
        <p:grpSpPr>
          <a:xfrm>
            <a:off x="2880964" y="5580558"/>
            <a:ext cx="447173" cy="337349"/>
            <a:chOff x="-60621600" y="4145650"/>
            <a:chExt cx="316650" cy="226850"/>
          </a:xfrm>
        </p:grpSpPr>
        <p:sp>
          <p:nvSpPr>
            <p:cNvPr id="7853" name="Google Shape;7853;p143"/>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143"/>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143"/>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143"/>
          <p:cNvGrpSpPr/>
          <p:nvPr/>
        </p:nvGrpSpPr>
        <p:grpSpPr>
          <a:xfrm>
            <a:off x="4574010" y="5514385"/>
            <a:ext cx="439371" cy="469738"/>
            <a:chOff x="-59400775" y="4084200"/>
            <a:chExt cx="311125" cy="315875"/>
          </a:xfrm>
        </p:grpSpPr>
        <p:sp>
          <p:nvSpPr>
            <p:cNvPr id="7857" name="Google Shape;7857;p143"/>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143"/>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143"/>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143"/>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143"/>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143"/>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143"/>
          <p:cNvGrpSpPr/>
          <p:nvPr/>
        </p:nvGrpSpPr>
        <p:grpSpPr>
          <a:xfrm>
            <a:off x="2295551" y="2589787"/>
            <a:ext cx="446043" cy="470890"/>
            <a:chOff x="-64044600" y="3360375"/>
            <a:chExt cx="315850" cy="316650"/>
          </a:xfrm>
        </p:grpSpPr>
        <p:sp>
          <p:nvSpPr>
            <p:cNvPr id="7864" name="Google Shape;7864;p143"/>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143"/>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143"/>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143"/>
          <p:cNvGrpSpPr/>
          <p:nvPr/>
        </p:nvGrpSpPr>
        <p:grpSpPr>
          <a:xfrm>
            <a:off x="2327802" y="3158622"/>
            <a:ext cx="381541" cy="472043"/>
            <a:chOff x="-64022550" y="3727425"/>
            <a:chExt cx="270175" cy="317425"/>
          </a:xfrm>
        </p:grpSpPr>
        <p:sp>
          <p:nvSpPr>
            <p:cNvPr id="7868" name="Google Shape;7868;p143"/>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143"/>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143"/>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143"/>
          <p:cNvGrpSpPr/>
          <p:nvPr/>
        </p:nvGrpSpPr>
        <p:grpSpPr>
          <a:xfrm>
            <a:off x="2357264" y="3709896"/>
            <a:ext cx="322617" cy="472080"/>
            <a:chOff x="-64001300" y="4093650"/>
            <a:chExt cx="228450" cy="317450"/>
          </a:xfrm>
        </p:grpSpPr>
        <p:sp>
          <p:nvSpPr>
            <p:cNvPr id="7872" name="Google Shape;7872;p14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14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14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14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143"/>
          <p:cNvGrpSpPr/>
          <p:nvPr/>
        </p:nvGrpSpPr>
        <p:grpSpPr>
          <a:xfrm>
            <a:off x="676327" y="4345393"/>
            <a:ext cx="439371" cy="471039"/>
            <a:chOff x="-62148800" y="3377700"/>
            <a:chExt cx="311125" cy="316750"/>
          </a:xfrm>
        </p:grpSpPr>
        <p:sp>
          <p:nvSpPr>
            <p:cNvPr id="7877" name="Google Shape;7877;p143"/>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143"/>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143"/>
          <p:cNvGrpSpPr/>
          <p:nvPr/>
        </p:nvGrpSpPr>
        <p:grpSpPr>
          <a:xfrm>
            <a:off x="671324" y="4923806"/>
            <a:ext cx="449362" cy="472080"/>
            <a:chOff x="-62154300" y="3743950"/>
            <a:chExt cx="318200" cy="317450"/>
          </a:xfrm>
        </p:grpSpPr>
        <p:sp>
          <p:nvSpPr>
            <p:cNvPr id="7880" name="Google Shape;7880;p143"/>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143"/>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143"/>
          <p:cNvGrpSpPr/>
          <p:nvPr/>
        </p:nvGrpSpPr>
        <p:grpSpPr>
          <a:xfrm>
            <a:off x="671316" y="5513773"/>
            <a:ext cx="449397" cy="470890"/>
            <a:chOff x="-62151950" y="4111775"/>
            <a:chExt cx="318225" cy="316650"/>
          </a:xfrm>
        </p:grpSpPr>
        <p:sp>
          <p:nvSpPr>
            <p:cNvPr id="7883" name="Google Shape;7883;p143"/>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143"/>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143"/>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143"/>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7" name="Google Shape;7887;p143"/>
          <p:cNvGrpSpPr/>
          <p:nvPr/>
        </p:nvGrpSpPr>
        <p:grpSpPr>
          <a:xfrm>
            <a:off x="3484657" y="4344792"/>
            <a:ext cx="449362" cy="472266"/>
            <a:chOff x="-60254550" y="3367325"/>
            <a:chExt cx="318200" cy="317575"/>
          </a:xfrm>
        </p:grpSpPr>
        <p:sp>
          <p:nvSpPr>
            <p:cNvPr id="7888" name="Google Shape;7888;p143"/>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143"/>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143"/>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143"/>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143"/>
          <p:cNvGrpSpPr/>
          <p:nvPr/>
        </p:nvGrpSpPr>
        <p:grpSpPr>
          <a:xfrm>
            <a:off x="3485751" y="4924489"/>
            <a:ext cx="447173" cy="470742"/>
            <a:chOff x="-60255350" y="3733825"/>
            <a:chExt cx="316650" cy="316550"/>
          </a:xfrm>
        </p:grpSpPr>
        <p:sp>
          <p:nvSpPr>
            <p:cNvPr id="7893" name="Google Shape;7893;p143"/>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143"/>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143"/>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143"/>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143"/>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143"/>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143"/>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143"/>
          <p:cNvGrpSpPr/>
          <p:nvPr/>
        </p:nvGrpSpPr>
        <p:grpSpPr>
          <a:xfrm>
            <a:off x="3519680" y="5514363"/>
            <a:ext cx="379317" cy="469738"/>
            <a:chOff x="-60232500" y="4101525"/>
            <a:chExt cx="268600" cy="315875"/>
          </a:xfrm>
        </p:grpSpPr>
        <p:sp>
          <p:nvSpPr>
            <p:cNvPr id="7901" name="Google Shape;7901;p143"/>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143"/>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3" name="Google Shape;7903;p143"/>
          <p:cNvSpPr/>
          <p:nvPr/>
        </p:nvSpPr>
        <p:spPr>
          <a:xfrm>
            <a:off x="2295003" y="6107821"/>
            <a:ext cx="447138" cy="47208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4" name="Google Shape;7904;p143"/>
          <p:cNvGrpSpPr/>
          <p:nvPr/>
        </p:nvGrpSpPr>
        <p:grpSpPr>
          <a:xfrm>
            <a:off x="2879852" y="2589787"/>
            <a:ext cx="449397" cy="470890"/>
            <a:chOff x="-63679950" y="3360375"/>
            <a:chExt cx="318225" cy="316650"/>
          </a:xfrm>
        </p:grpSpPr>
        <p:sp>
          <p:nvSpPr>
            <p:cNvPr id="7905" name="Google Shape;7905;p14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14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14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14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9" name="Google Shape;7909;p143"/>
          <p:cNvSpPr/>
          <p:nvPr/>
        </p:nvSpPr>
        <p:spPr>
          <a:xfrm>
            <a:off x="2878740" y="3163084"/>
            <a:ext cx="451622" cy="472638"/>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0" name="Google Shape;7910;p143"/>
          <p:cNvGrpSpPr/>
          <p:nvPr/>
        </p:nvGrpSpPr>
        <p:grpSpPr>
          <a:xfrm>
            <a:off x="2878175" y="3709747"/>
            <a:ext cx="452751" cy="472377"/>
            <a:chOff x="-63679950" y="4093450"/>
            <a:chExt cx="320600" cy="317650"/>
          </a:xfrm>
        </p:grpSpPr>
        <p:sp>
          <p:nvSpPr>
            <p:cNvPr id="7911" name="Google Shape;7911;p143"/>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143"/>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143"/>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143"/>
          <p:cNvGrpSpPr/>
          <p:nvPr/>
        </p:nvGrpSpPr>
        <p:grpSpPr>
          <a:xfrm>
            <a:off x="1233699" y="4344872"/>
            <a:ext cx="447173" cy="472080"/>
            <a:chOff x="-61784125" y="3377700"/>
            <a:chExt cx="316650" cy="317450"/>
          </a:xfrm>
        </p:grpSpPr>
        <p:sp>
          <p:nvSpPr>
            <p:cNvPr id="7915" name="Google Shape;7915;p14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14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14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14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14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14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14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143"/>
          <p:cNvGrpSpPr/>
          <p:nvPr/>
        </p:nvGrpSpPr>
        <p:grpSpPr>
          <a:xfrm>
            <a:off x="1233699" y="4923806"/>
            <a:ext cx="447173" cy="472080"/>
            <a:chOff x="-61783350" y="3743950"/>
            <a:chExt cx="316650" cy="317450"/>
          </a:xfrm>
        </p:grpSpPr>
        <p:sp>
          <p:nvSpPr>
            <p:cNvPr id="7923" name="Google Shape;7923;p14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14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5" name="Google Shape;7925;p143"/>
          <p:cNvSpPr/>
          <p:nvPr/>
        </p:nvSpPr>
        <p:spPr>
          <a:xfrm>
            <a:off x="1233699" y="5518819"/>
            <a:ext cx="447173" cy="471299"/>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143"/>
          <p:cNvSpPr/>
          <p:nvPr/>
        </p:nvSpPr>
        <p:spPr>
          <a:xfrm>
            <a:off x="4028959" y="4361874"/>
            <a:ext cx="447173" cy="446725"/>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143"/>
          <p:cNvSpPr/>
          <p:nvPr/>
        </p:nvSpPr>
        <p:spPr>
          <a:xfrm>
            <a:off x="4027846" y="4980178"/>
            <a:ext cx="449397" cy="368987"/>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8" name="Google Shape;7928;p143"/>
          <p:cNvGrpSpPr/>
          <p:nvPr/>
        </p:nvGrpSpPr>
        <p:grpSpPr>
          <a:xfrm>
            <a:off x="4027282" y="5514883"/>
            <a:ext cx="450527" cy="468697"/>
            <a:chOff x="-59869425" y="4102225"/>
            <a:chExt cx="319025" cy="315175"/>
          </a:xfrm>
        </p:grpSpPr>
        <p:sp>
          <p:nvSpPr>
            <p:cNvPr id="7929" name="Google Shape;7929;p143"/>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143"/>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143"/>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143"/>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143"/>
          <p:cNvGrpSpPr/>
          <p:nvPr/>
        </p:nvGrpSpPr>
        <p:grpSpPr>
          <a:xfrm>
            <a:off x="2880964" y="6118484"/>
            <a:ext cx="447173" cy="469738"/>
            <a:chOff x="-59029025" y="3711650"/>
            <a:chExt cx="316650" cy="315875"/>
          </a:xfrm>
        </p:grpSpPr>
        <p:sp>
          <p:nvSpPr>
            <p:cNvPr id="7934" name="Google Shape;7934;p143"/>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143"/>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143"/>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143"/>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143"/>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143"/>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143"/>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143"/>
          <p:cNvGrpSpPr/>
          <p:nvPr/>
        </p:nvGrpSpPr>
        <p:grpSpPr>
          <a:xfrm>
            <a:off x="5799413" y="2613105"/>
            <a:ext cx="427599" cy="449698"/>
            <a:chOff x="581525" y="3254850"/>
            <a:chExt cx="297750" cy="294575"/>
          </a:xfrm>
        </p:grpSpPr>
        <p:sp>
          <p:nvSpPr>
            <p:cNvPr id="7942" name="Google Shape;7942;p143"/>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143"/>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143"/>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143"/>
          <p:cNvGrpSpPr/>
          <p:nvPr/>
        </p:nvGrpSpPr>
        <p:grpSpPr>
          <a:xfrm>
            <a:off x="5798282" y="3179959"/>
            <a:ext cx="429861" cy="453973"/>
            <a:chOff x="580725" y="3617925"/>
            <a:chExt cx="299325" cy="297375"/>
          </a:xfrm>
        </p:grpSpPr>
        <p:sp>
          <p:nvSpPr>
            <p:cNvPr id="7946" name="Google Shape;7946;p143"/>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143"/>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143"/>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143"/>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143"/>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1" name="Google Shape;7951;p143"/>
          <p:cNvGrpSpPr/>
          <p:nvPr/>
        </p:nvGrpSpPr>
        <p:grpSpPr>
          <a:xfrm>
            <a:off x="5800542" y="3757440"/>
            <a:ext cx="425337" cy="452141"/>
            <a:chOff x="583100" y="3982600"/>
            <a:chExt cx="296175" cy="296175"/>
          </a:xfrm>
        </p:grpSpPr>
        <p:sp>
          <p:nvSpPr>
            <p:cNvPr id="7952" name="Google Shape;7952;p143"/>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143"/>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143"/>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143"/>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143"/>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143"/>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143"/>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143"/>
          <p:cNvGrpSpPr/>
          <p:nvPr/>
        </p:nvGrpSpPr>
        <p:grpSpPr>
          <a:xfrm>
            <a:off x="8513238" y="2612614"/>
            <a:ext cx="373278" cy="450347"/>
            <a:chOff x="2423775" y="3226875"/>
            <a:chExt cx="259925" cy="295000"/>
          </a:xfrm>
        </p:grpSpPr>
        <p:sp>
          <p:nvSpPr>
            <p:cNvPr id="7960" name="Google Shape;7960;p143"/>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143"/>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143"/>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143"/>
          <p:cNvGrpSpPr/>
          <p:nvPr/>
        </p:nvGrpSpPr>
        <p:grpSpPr>
          <a:xfrm>
            <a:off x="8485520" y="3182506"/>
            <a:ext cx="428712" cy="448553"/>
            <a:chOff x="2404875" y="3592725"/>
            <a:chExt cx="298525" cy="293825"/>
          </a:xfrm>
        </p:grpSpPr>
        <p:sp>
          <p:nvSpPr>
            <p:cNvPr id="7964" name="Google Shape;7964;p143"/>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143"/>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143"/>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143"/>
          <p:cNvGrpSpPr/>
          <p:nvPr/>
        </p:nvGrpSpPr>
        <p:grpSpPr>
          <a:xfrm>
            <a:off x="8486653" y="3757887"/>
            <a:ext cx="426450" cy="450919"/>
            <a:chOff x="2404875" y="3955825"/>
            <a:chExt cx="296950" cy="295375"/>
          </a:xfrm>
        </p:grpSpPr>
        <p:sp>
          <p:nvSpPr>
            <p:cNvPr id="7968" name="Google Shape;7968;p143"/>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143"/>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143"/>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143"/>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143"/>
          <p:cNvGrpSpPr/>
          <p:nvPr/>
        </p:nvGrpSpPr>
        <p:grpSpPr>
          <a:xfrm>
            <a:off x="6892064" y="4350669"/>
            <a:ext cx="424224" cy="452141"/>
            <a:chOff x="4263650" y="3235150"/>
            <a:chExt cx="295400" cy="296175"/>
          </a:xfrm>
        </p:grpSpPr>
        <p:sp>
          <p:nvSpPr>
            <p:cNvPr id="7973" name="Google Shape;7973;p143"/>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143"/>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143"/>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143"/>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143"/>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143"/>
          <p:cNvGrpSpPr/>
          <p:nvPr/>
        </p:nvGrpSpPr>
        <p:grpSpPr>
          <a:xfrm>
            <a:off x="6889234" y="4943607"/>
            <a:ext cx="429861" cy="423288"/>
            <a:chOff x="4266025" y="3609275"/>
            <a:chExt cx="299325" cy="277275"/>
          </a:xfrm>
        </p:grpSpPr>
        <p:sp>
          <p:nvSpPr>
            <p:cNvPr id="7979" name="Google Shape;7979;p143"/>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143"/>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143"/>
          <p:cNvGrpSpPr/>
          <p:nvPr/>
        </p:nvGrpSpPr>
        <p:grpSpPr>
          <a:xfrm>
            <a:off x="6889798" y="5544434"/>
            <a:ext cx="428748" cy="450919"/>
            <a:chOff x="4263650" y="3963700"/>
            <a:chExt cx="298550" cy="295375"/>
          </a:xfrm>
        </p:grpSpPr>
        <p:sp>
          <p:nvSpPr>
            <p:cNvPr id="7982" name="Google Shape;7982;p143"/>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143"/>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143"/>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143"/>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143"/>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143"/>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143"/>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143"/>
          <p:cNvGrpSpPr/>
          <p:nvPr/>
        </p:nvGrpSpPr>
        <p:grpSpPr>
          <a:xfrm>
            <a:off x="9657988" y="4350526"/>
            <a:ext cx="274905" cy="452141"/>
            <a:chOff x="6164975" y="3211525"/>
            <a:chExt cx="191425" cy="296175"/>
          </a:xfrm>
        </p:grpSpPr>
        <p:sp>
          <p:nvSpPr>
            <p:cNvPr id="7990" name="Google Shape;7990;p143"/>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143"/>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143"/>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143"/>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143"/>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143"/>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143"/>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143"/>
          <p:cNvGrpSpPr/>
          <p:nvPr/>
        </p:nvGrpSpPr>
        <p:grpSpPr>
          <a:xfrm>
            <a:off x="6339080" y="2611899"/>
            <a:ext cx="428748" cy="452103"/>
            <a:chOff x="946175" y="3253275"/>
            <a:chExt cx="298550" cy="296150"/>
          </a:xfrm>
        </p:grpSpPr>
        <p:sp>
          <p:nvSpPr>
            <p:cNvPr id="7998" name="Google Shape;7998;p14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14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14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14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14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143"/>
          <p:cNvGrpSpPr/>
          <p:nvPr/>
        </p:nvGrpSpPr>
        <p:grpSpPr>
          <a:xfrm>
            <a:off x="6340213" y="3182667"/>
            <a:ext cx="426486" cy="448553"/>
            <a:chOff x="946175" y="3619500"/>
            <a:chExt cx="296975" cy="293825"/>
          </a:xfrm>
        </p:grpSpPr>
        <p:sp>
          <p:nvSpPr>
            <p:cNvPr id="8004" name="Google Shape;8004;p14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14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14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14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14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14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143"/>
          <p:cNvGrpSpPr/>
          <p:nvPr/>
        </p:nvGrpSpPr>
        <p:grpSpPr>
          <a:xfrm>
            <a:off x="6339659" y="3756846"/>
            <a:ext cx="427599" cy="453324"/>
            <a:chOff x="944600" y="3981825"/>
            <a:chExt cx="297750" cy="296950"/>
          </a:xfrm>
        </p:grpSpPr>
        <p:sp>
          <p:nvSpPr>
            <p:cNvPr id="8011" name="Google Shape;8011;p143"/>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143"/>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143"/>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143"/>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5" name="Google Shape;8015;p143"/>
          <p:cNvGrpSpPr/>
          <p:nvPr/>
        </p:nvGrpSpPr>
        <p:grpSpPr>
          <a:xfrm>
            <a:off x="9033316" y="2612331"/>
            <a:ext cx="425337" cy="450919"/>
            <a:chOff x="2768750" y="3227275"/>
            <a:chExt cx="296175" cy="295375"/>
          </a:xfrm>
        </p:grpSpPr>
        <p:sp>
          <p:nvSpPr>
            <p:cNvPr id="8016" name="Google Shape;8016;p143"/>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143"/>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143"/>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143"/>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143"/>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143"/>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143"/>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143"/>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143"/>
          <p:cNvGrpSpPr/>
          <p:nvPr/>
        </p:nvGrpSpPr>
        <p:grpSpPr>
          <a:xfrm>
            <a:off x="9058772" y="3181683"/>
            <a:ext cx="374427" cy="450194"/>
            <a:chOff x="2786075" y="3591800"/>
            <a:chExt cx="260725" cy="294900"/>
          </a:xfrm>
        </p:grpSpPr>
        <p:sp>
          <p:nvSpPr>
            <p:cNvPr id="8025" name="Google Shape;8025;p143"/>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143"/>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143"/>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143"/>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143"/>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143"/>
          <p:cNvGrpSpPr/>
          <p:nvPr/>
        </p:nvGrpSpPr>
        <p:grpSpPr>
          <a:xfrm>
            <a:off x="9107979" y="3757274"/>
            <a:ext cx="276018" cy="452141"/>
            <a:chOff x="2819150" y="3955025"/>
            <a:chExt cx="192200" cy="296175"/>
          </a:xfrm>
        </p:grpSpPr>
        <p:sp>
          <p:nvSpPr>
            <p:cNvPr id="8031" name="Google Shape;8031;p143"/>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143"/>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143"/>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143"/>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5" name="Google Shape;8035;p143"/>
          <p:cNvGrpSpPr/>
          <p:nvPr/>
        </p:nvGrpSpPr>
        <p:grpSpPr>
          <a:xfrm>
            <a:off x="7428062" y="4351866"/>
            <a:ext cx="424188" cy="449736"/>
            <a:chOff x="4629125" y="3235150"/>
            <a:chExt cx="295375" cy="294600"/>
          </a:xfrm>
        </p:grpSpPr>
        <p:sp>
          <p:nvSpPr>
            <p:cNvPr id="8036" name="Google Shape;8036;p143"/>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143"/>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143"/>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143"/>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143"/>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143"/>
          <p:cNvGrpSpPr/>
          <p:nvPr/>
        </p:nvGrpSpPr>
        <p:grpSpPr>
          <a:xfrm>
            <a:off x="7428046" y="4929789"/>
            <a:ext cx="424224" cy="450919"/>
            <a:chOff x="4628325" y="3599825"/>
            <a:chExt cx="295400" cy="295375"/>
          </a:xfrm>
        </p:grpSpPr>
        <p:sp>
          <p:nvSpPr>
            <p:cNvPr id="8042" name="Google Shape;8042;p143"/>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143"/>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143"/>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143"/>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143"/>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143"/>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143"/>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143"/>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143"/>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143"/>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143"/>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143"/>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143"/>
          <p:cNvGrpSpPr/>
          <p:nvPr/>
        </p:nvGrpSpPr>
        <p:grpSpPr>
          <a:xfrm>
            <a:off x="7453502" y="5543821"/>
            <a:ext cx="373314" cy="452141"/>
            <a:chOff x="4645650" y="3962900"/>
            <a:chExt cx="259950" cy="296175"/>
          </a:xfrm>
        </p:grpSpPr>
        <p:sp>
          <p:nvSpPr>
            <p:cNvPr id="8055" name="Google Shape;8055;p143"/>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143"/>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143"/>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143"/>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143"/>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143"/>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143"/>
          <p:cNvGrpSpPr/>
          <p:nvPr/>
        </p:nvGrpSpPr>
        <p:grpSpPr>
          <a:xfrm>
            <a:off x="9583265" y="4930292"/>
            <a:ext cx="424188" cy="449698"/>
            <a:chOff x="6143725" y="3582500"/>
            <a:chExt cx="295375" cy="294575"/>
          </a:xfrm>
        </p:grpSpPr>
        <p:sp>
          <p:nvSpPr>
            <p:cNvPr id="8062" name="Google Shape;8062;p143"/>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143"/>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143"/>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143"/>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143"/>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143"/>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143"/>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143"/>
          <p:cNvGrpSpPr/>
          <p:nvPr/>
        </p:nvGrpSpPr>
        <p:grpSpPr>
          <a:xfrm>
            <a:off x="6880208" y="2611899"/>
            <a:ext cx="426450" cy="452103"/>
            <a:chOff x="1310075" y="3253275"/>
            <a:chExt cx="296950" cy="296150"/>
          </a:xfrm>
        </p:grpSpPr>
        <p:sp>
          <p:nvSpPr>
            <p:cNvPr id="8070" name="Google Shape;8070;p143"/>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143"/>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143"/>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3" name="Google Shape;8073;p143"/>
          <p:cNvSpPr/>
          <p:nvPr/>
        </p:nvSpPr>
        <p:spPr>
          <a:xfrm>
            <a:off x="6885389" y="3160905"/>
            <a:ext cx="423075" cy="448515"/>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4" name="Google Shape;8074;p143"/>
          <p:cNvGrpSpPr/>
          <p:nvPr/>
        </p:nvGrpSpPr>
        <p:grpSpPr>
          <a:xfrm>
            <a:off x="6879632" y="3756399"/>
            <a:ext cx="427599" cy="454202"/>
            <a:chOff x="1310075" y="3980250"/>
            <a:chExt cx="297750" cy="297525"/>
          </a:xfrm>
        </p:grpSpPr>
        <p:sp>
          <p:nvSpPr>
            <p:cNvPr id="8075" name="Google Shape;8075;p143"/>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143"/>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143"/>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143"/>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143"/>
          <p:cNvGrpSpPr/>
          <p:nvPr/>
        </p:nvGrpSpPr>
        <p:grpSpPr>
          <a:xfrm>
            <a:off x="9631447" y="2612331"/>
            <a:ext cx="323553" cy="450919"/>
            <a:chOff x="3167275" y="3227275"/>
            <a:chExt cx="225300" cy="295375"/>
          </a:xfrm>
        </p:grpSpPr>
        <p:sp>
          <p:nvSpPr>
            <p:cNvPr id="8080" name="Google Shape;8080;p143"/>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143"/>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143"/>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143"/>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143"/>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5" name="Google Shape;8085;p143"/>
          <p:cNvSpPr/>
          <p:nvPr/>
        </p:nvSpPr>
        <p:spPr>
          <a:xfrm>
            <a:off x="9578127" y="3158662"/>
            <a:ext cx="446843" cy="453019"/>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6" name="Google Shape;8086;p143"/>
          <p:cNvGrpSpPr/>
          <p:nvPr/>
        </p:nvGrpSpPr>
        <p:grpSpPr>
          <a:xfrm>
            <a:off x="9579418" y="3757863"/>
            <a:ext cx="427599" cy="450958"/>
            <a:chOff x="3133425" y="3955025"/>
            <a:chExt cx="297750" cy="295400"/>
          </a:xfrm>
        </p:grpSpPr>
        <p:sp>
          <p:nvSpPr>
            <p:cNvPr id="8087" name="Google Shape;8087;p143"/>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143"/>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143"/>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143"/>
          <p:cNvGrpSpPr/>
          <p:nvPr/>
        </p:nvGrpSpPr>
        <p:grpSpPr>
          <a:xfrm>
            <a:off x="7968026" y="4349868"/>
            <a:ext cx="425337" cy="453744"/>
            <a:chOff x="4991425" y="3234750"/>
            <a:chExt cx="296175" cy="297225"/>
          </a:xfrm>
        </p:grpSpPr>
        <p:sp>
          <p:nvSpPr>
            <p:cNvPr id="8091" name="Google Shape;8091;p143"/>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143"/>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143"/>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143"/>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143"/>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143"/>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7" name="Google Shape;8097;p143"/>
          <p:cNvGrpSpPr/>
          <p:nvPr/>
        </p:nvGrpSpPr>
        <p:grpSpPr>
          <a:xfrm>
            <a:off x="7968026" y="4956237"/>
            <a:ext cx="425337" cy="398023"/>
            <a:chOff x="4991425" y="3617150"/>
            <a:chExt cx="296175" cy="260725"/>
          </a:xfrm>
        </p:grpSpPr>
        <p:sp>
          <p:nvSpPr>
            <p:cNvPr id="8098" name="Google Shape;8098;p143"/>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143"/>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143"/>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143"/>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143"/>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143"/>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143"/>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143"/>
          <p:cNvGrpSpPr/>
          <p:nvPr/>
        </p:nvGrpSpPr>
        <p:grpSpPr>
          <a:xfrm>
            <a:off x="8061911" y="5544410"/>
            <a:ext cx="237567" cy="450958"/>
            <a:chOff x="5056800" y="3962900"/>
            <a:chExt cx="165425" cy="295400"/>
          </a:xfrm>
        </p:grpSpPr>
        <p:sp>
          <p:nvSpPr>
            <p:cNvPr id="8106" name="Google Shape;8106;p143"/>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143"/>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143"/>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143"/>
          <p:cNvGrpSpPr/>
          <p:nvPr/>
        </p:nvGrpSpPr>
        <p:grpSpPr>
          <a:xfrm>
            <a:off x="9582065" y="5544273"/>
            <a:ext cx="426450" cy="450919"/>
            <a:chOff x="6168925" y="3936925"/>
            <a:chExt cx="296950" cy="295375"/>
          </a:xfrm>
        </p:grpSpPr>
        <p:sp>
          <p:nvSpPr>
            <p:cNvPr id="8110" name="Google Shape;8110;p143"/>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143"/>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143"/>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143"/>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143"/>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143"/>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143"/>
          <p:cNvGrpSpPr/>
          <p:nvPr/>
        </p:nvGrpSpPr>
        <p:grpSpPr>
          <a:xfrm>
            <a:off x="7419608" y="2612492"/>
            <a:ext cx="423039" cy="450919"/>
            <a:chOff x="1674750" y="3254050"/>
            <a:chExt cx="294575" cy="295375"/>
          </a:xfrm>
        </p:grpSpPr>
        <p:sp>
          <p:nvSpPr>
            <p:cNvPr id="8117" name="Google Shape;8117;p143"/>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143"/>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143"/>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143"/>
          <p:cNvGrpSpPr/>
          <p:nvPr/>
        </p:nvGrpSpPr>
        <p:grpSpPr>
          <a:xfrm>
            <a:off x="7437127" y="3181484"/>
            <a:ext cx="387998" cy="450919"/>
            <a:chOff x="1687350" y="3618725"/>
            <a:chExt cx="270175" cy="295375"/>
          </a:xfrm>
        </p:grpSpPr>
        <p:sp>
          <p:nvSpPr>
            <p:cNvPr id="8121" name="Google Shape;8121;p14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14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14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143"/>
          <p:cNvGrpSpPr/>
          <p:nvPr/>
        </p:nvGrpSpPr>
        <p:grpSpPr>
          <a:xfrm>
            <a:off x="7417330" y="3758048"/>
            <a:ext cx="427599" cy="450919"/>
            <a:chOff x="1672375" y="3982600"/>
            <a:chExt cx="297750" cy="295375"/>
          </a:xfrm>
        </p:grpSpPr>
        <p:sp>
          <p:nvSpPr>
            <p:cNvPr id="8125" name="Google Shape;8125;p143"/>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143"/>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143"/>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8" name="Google Shape;8128;p143"/>
          <p:cNvGrpSpPr/>
          <p:nvPr/>
        </p:nvGrpSpPr>
        <p:grpSpPr>
          <a:xfrm>
            <a:off x="5820410" y="4350621"/>
            <a:ext cx="425337" cy="452141"/>
            <a:chOff x="3497300" y="3227275"/>
            <a:chExt cx="296175" cy="296175"/>
          </a:xfrm>
        </p:grpSpPr>
        <p:sp>
          <p:nvSpPr>
            <p:cNvPr id="8129" name="Google Shape;8129;p143"/>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143"/>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143"/>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143"/>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143"/>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143"/>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143"/>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143"/>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143"/>
          <p:cNvGrpSpPr/>
          <p:nvPr/>
        </p:nvGrpSpPr>
        <p:grpSpPr>
          <a:xfrm>
            <a:off x="5820985" y="4930939"/>
            <a:ext cx="424188" cy="448515"/>
            <a:chOff x="3497300" y="3591950"/>
            <a:chExt cx="295375" cy="293800"/>
          </a:xfrm>
        </p:grpSpPr>
        <p:sp>
          <p:nvSpPr>
            <p:cNvPr id="8138" name="Google Shape;8138;p143"/>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143"/>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143"/>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143"/>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143"/>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143"/>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143"/>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143"/>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143"/>
          <p:cNvGrpSpPr/>
          <p:nvPr/>
        </p:nvGrpSpPr>
        <p:grpSpPr>
          <a:xfrm>
            <a:off x="5820985" y="5544363"/>
            <a:ext cx="424188" cy="450958"/>
            <a:chOff x="3497300" y="3955025"/>
            <a:chExt cx="295375" cy="295400"/>
          </a:xfrm>
        </p:grpSpPr>
        <p:sp>
          <p:nvSpPr>
            <p:cNvPr id="8147" name="Google Shape;8147;p143"/>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143"/>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143"/>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143"/>
          <p:cNvGrpSpPr/>
          <p:nvPr/>
        </p:nvGrpSpPr>
        <p:grpSpPr>
          <a:xfrm>
            <a:off x="8523822" y="4351600"/>
            <a:ext cx="398195" cy="450271"/>
            <a:chOff x="5364750" y="3235150"/>
            <a:chExt cx="277275" cy="294950"/>
          </a:xfrm>
        </p:grpSpPr>
        <p:sp>
          <p:nvSpPr>
            <p:cNvPr id="8151" name="Google Shape;8151;p143"/>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143"/>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143"/>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143"/>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143"/>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143"/>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143"/>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143"/>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143"/>
          <p:cNvGrpSpPr/>
          <p:nvPr/>
        </p:nvGrpSpPr>
        <p:grpSpPr>
          <a:xfrm>
            <a:off x="8509676" y="4927973"/>
            <a:ext cx="426486" cy="454545"/>
            <a:chOff x="5355300" y="3598250"/>
            <a:chExt cx="296975" cy="297750"/>
          </a:xfrm>
        </p:grpSpPr>
        <p:sp>
          <p:nvSpPr>
            <p:cNvPr id="8160" name="Google Shape;8160;p143"/>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143"/>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143"/>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143"/>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143"/>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143"/>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143"/>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143"/>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143"/>
          <p:cNvGrpSpPr/>
          <p:nvPr/>
        </p:nvGrpSpPr>
        <p:grpSpPr>
          <a:xfrm>
            <a:off x="8514775" y="5623779"/>
            <a:ext cx="416289" cy="292229"/>
            <a:chOff x="5358450" y="4015675"/>
            <a:chExt cx="289875" cy="191425"/>
          </a:xfrm>
        </p:grpSpPr>
        <p:sp>
          <p:nvSpPr>
            <p:cNvPr id="8169" name="Google Shape;8169;p143"/>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143"/>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143"/>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143"/>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143"/>
          <p:cNvGrpSpPr/>
          <p:nvPr/>
        </p:nvGrpSpPr>
        <p:grpSpPr>
          <a:xfrm>
            <a:off x="7448403" y="6110946"/>
            <a:ext cx="426486" cy="420349"/>
            <a:chOff x="6543825" y="3202075"/>
            <a:chExt cx="296975" cy="275350"/>
          </a:xfrm>
        </p:grpSpPr>
        <p:sp>
          <p:nvSpPr>
            <p:cNvPr id="8174" name="Google Shape;8174;p143"/>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143"/>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143"/>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143"/>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143"/>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143"/>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143"/>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143"/>
          <p:cNvGrpSpPr/>
          <p:nvPr/>
        </p:nvGrpSpPr>
        <p:grpSpPr>
          <a:xfrm>
            <a:off x="7955654" y="2611884"/>
            <a:ext cx="425337" cy="452141"/>
            <a:chOff x="2037825" y="3254050"/>
            <a:chExt cx="296175" cy="296175"/>
          </a:xfrm>
        </p:grpSpPr>
        <p:sp>
          <p:nvSpPr>
            <p:cNvPr id="8182" name="Google Shape;8182;p14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14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14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14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14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14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143"/>
          <p:cNvGrpSpPr/>
          <p:nvPr/>
        </p:nvGrpSpPr>
        <p:grpSpPr>
          <a:xfrm>
            <a:off x="7953396" y="3181612"/>
            <a:ext cx="429861" cy="450652"/>
            <a:chOff x="2034675" y="3617925"/>
            <a:chExt cx="299325" cy="295200"/>
          </a:xfrm>
        </p:grpSpPr>
        <p:sp>
          <p:nvSpPr>
            <p:cNvPr id="8189" name="Google Shape;8189;p143"/>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143"/>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143"/>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143"/>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143"/>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143"/>
          <p:cNvGrpSpPr/>
          <p:nvPr/>
        </p:nvGrpSpPr>
        <p:grpSpPr>
          <a:xfrm>
            <a:off x="7955654" y="3758043"/>
            <a:ext cx="425337" cy="450919"/>
            <a:chOff x="2037825" y="3981825"/>
            <a:chExt cx="296175" cy="295375"/>
          </a:xfrm>
        </p:grpSpPr>
        <p:sp>
          <p:nvSpPr>
            <p:cNvPr id="8195" name="Google Shape;8195;p143"/>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143"/>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143"/>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143"/>
          <p:cNvGrpSpPr/>
          <p:nvPr/>
        </p:nvGrpSpPr>
        <p:grpSpPr>
          <a:xfrm>
            <a:off x="6350251" y="4392104"/>
            <a:ext cx="425337" cy="369170"/>
            <a:chOff x="3860400" y="3254050"/>
            <a:chExt cx="296175" cy="241825"/>
          </a:xfrm>
        </p:grpSpPr>
        <p:sp>
          <p:nvSpPr>
            <p:cNvPr id="8199" name="Google Shape;8199;p143"/>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143"/>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143"/>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143"/>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143"/>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143"/>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143"/>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143"/>
          <p:cNvGrpSpPr/>
          <p:nvPr/>
        </p:nvGrpSpPr>
        <p:grpSpPr>
          <a:xfrm>
            <a:off x="6349678" y="4929133"/>
            <a:ext cx="426486" cy="452141"/>
            <a:chOff x="3859600" y="3591950"/>
            <a:chExt cx="296975" cy="296175"/>
          </a:xfrm>
        </p:grpSpPr>
        <p:sp>
          <p:nvSpPr>
            <p:cNvPr id="8207" name="Google Shape;8207;p143"/>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143"/>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143"/>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143"/>
          <p:cNvGrpSpPr/>
          <p:nvPr/>
        </p:nvGrpSpPr>
        <p:grpSpPr>
          <a:xfrm>
            <a:off x="6350251" y="5543774"/>
            <a:ext cx="425337" cy="452141"/>
            <a:chOff x="3860400" y="3955025"/>
            <a:chExt cx="296175" cy="296175"/>
          </a:xfrm>
        </p:grpSpPr>
        <p:sp>
          <p:nvSpPr>
            <p:cNvPr id="8211" name="Google Shape;8211;p143"/>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143"/>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143"/>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143"/>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143"/>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143"/>
          <p:cNvGrpSpPr/>
          <p:nvPr/>
        </p:nvGrpSpPr>
        <p:grpSpPr>
          <a:xfrm>
            <a:off x="9041728" y="4351282"/>
            <a:ext cx="432122" cy="450919"/>
            <a:chOff x="5716825" y="3235950"/>
            <a:chExt cx="300900" cy="295375"/>
          </a:xfrm>
        </p:grpSpPr>
        <p:sp>
          <p:nvSpPr>
            <p:cNvPr id="8217" name="Google Shape;8217;p143"/>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143"/>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143"/>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143"/>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143"/>
          <p:cNvGrpSpPr/>
          <p:nvPr/>
        </p:nvGrpSpPr>
        <p:grpSpPr>
          <a:xfrm>
            <a:off x="9057561" y="4943607"/>
            <a:ext cx="400456" cy="423288"/>
            <a:chOff x="5727850" y="3609275"/>
            <a:chExt cx="278850" cy="277275"/>
          </a:xfrm>
        </p:grpSpPr>
        <p:sp>
          <p:nvSpPr>
            <p:cNvPr id="8222" name="Google Shape;8222;p143"/>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143"/>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143"/>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143"/>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143"/>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143"/>
          <p:cNvGrpSpPr/>
          <p:nvPr/>
        </p:nvGrpSpPr>
        <p:grpSpPr>
          <a:xfrm>
            <a:off x="9071152" y="5544434"/>
            <a:ext cx="373278" cy="450919"/>
            <a:chOff x="5736525" y="3963700"/>
            <a:chExt cx="259925" cy="295375"/>
          </a:xfrm>
        </p:grpSpPr>
        <p:sp>
          <p:nvSpPr>
            <p:cNvPr id="8228" name="Google Shape;8228;p143"/>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143"/>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143"/>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143"/>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143"/>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143"/>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143"/>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143"/>
          <p:cNvGrpSpPr/>
          <p:nvPr/>
        </p:nvGrpSpPr>
        <p:grpSpPr>
          <a:xfrm>
            <a:off x="7963268" y="6120280"/>
            <a:ext cx="426486" cy="452141"/>
            <a:chOff x="6553275" y="3604550"/>
            <a:chExt cx="296975" cy="296175"/>
          </a:xfrm>
        </p:grpSpPr>
        <p:sp>
          <p:nvSpPr>
            <p:cNvPr id="8236" name="Google Shape;8236;p143"/>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143"/>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143"/>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143"/>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143"/>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143"/>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45" name="Shape 8245"/>
        <p:cNvGrpSpPr/>
        <p:nvPr/>
      </p:nvGrpSpPr>
      <p:grpSpPr>
        <a:xfrm>
          <a:off x="0" y="0"/>
          <a:ext cx="0" cy="0"/>
          <a:chOff x="0" y="0"/>
          <a:chExt cx="0" cy="0"/>
        </a:xfrm>
      </p:grpSpPr>
      <p:sp>
        <p:nvSpPr>
          <p:cNvPr id="8246" name="Google Shape;8246;p144"/>
          <p:cNvSpPr txBox="1"/>
          <p:nvPr/>
        </p:nvSpPr>
        <p:spPr>
          <a:xfrm>
            <a:off x="993518" y="1052370"/>
            <a:ext cx="4071600" cy="708900"/>
          </a:xfrm>
          <a:prstGeom prst="rect">
            <a:avLst/>
          </a:prstGeom>
          <a:noFill/>
          <a:ln>
            <a:noFill/>
          </a:ln>
        </p:spPr>
        <p:txBody>
          <a:bodyPr anchorCtr="0" anchor="t" bIns="116050" lIns="116050" spcFirstLastPara="1" rIns="116050" wrap="square" tIns="116050">
            <a:noAutofit/>
          </a:bodyPr>
          <a:lstStyle/>
          <a:p>
            <a:pPr indent="0" lvl="0" marL="0" rtl="0" algn="ctr">
              <a:spcBef>
                <a:spcPts val="0"/>
              </a:spcBef>
              <a:spcAft>
                <a:spcPts val="0"/>
              </a:spcAft>
              <a:buNone/>
            </a:pPr>
            <a:r>
              <a:rPr lang="en" sz="3000">
                <a:solidFill>
                  <a:srgbClr val="FFFFFF"/>
                </a:solidFill>
              </a:rPr>
              <a:t>Help &amp; Support Icons</a:t>
            </a:r>
            <a:endParaRPr sz="3000">
              <a:solidFill>
                <a:srgbClr val="FFFFFF"/>
              </a:solidFill>
            </a:endParaRPr>
          </a:p>
        </p:txBody>
      </p:sp>
      <p:sp>
        <p:nvSpPr>
          <p:cNvPr id="8247" name="Google Shape;8247;p144"/>
          <p:cNvSpPr txBox="1"/>
          <p:nvPr/>
        </p:nvSpPr>
        <p:spPr>
          <a:xfrm>
            <a:off x="5680885" y="1052370"/>
            <a:ext cx="4071600" cy="708900"/>
          </a:xfrm>
          <a:prstGeom prst="rect">
            <a:avLst/>
          </a:prstGeom>
          <a:noFill/>
          <a:ln>
            <a:noFill/>
          </a:ln>
        </p:spPr>
        <p:txBody>
          <a:bodyPr anchorCtr="0" anchor="t" bIns="116050" lIns="116050" spcFirstLastPara="1" rIns="116050" wrap="square" tIns="116050">
            <a:noAutofit/>
          </a:bodyPr>
          <a:lstStyle/>
          <a:p>
            <a:pPr indent="0" lvl="0" marL="0" rtl="0" algn="ctr">
              <a:spcBef>
                <a:spcPts val="0"/>
              </a:spcBef>
              <a:spcAft>
                <a:spcPts val="0"/>
              </a:spcAft>
              <a:buNone/>
            </a:pPr>
            <a:r>
              <a:rPr lang="en" sz="3000">
                <a:solidFill>
                  <a:srgbClr val="FFFFFF"/>
                </a:solidFill>
              </a:rPr>
              <a:t>Avatar Icons</a:t>
            </a:r>
            <a:endParaRPr sz="3000">
              <a:solidFill>
                <a:srgbClr val="FFFFFF"/>
              </a:solidFill>
            </a:endParaRPr>
          </a:p>
        </p:txBody>
      </p:sp>
      <p:grpSp>
        <p:nvGrpSpPr>
          <p:cNvPr id="8248" name="Google Shape;8248;p144"/>
          <p:cNvGrpSpPr/>
          <p:nvPr/>
        </p:nvGrpSpPr>
        <p:grpSpPr>
          <a:xfrm>
            <a:off x="723274" y="2582584"/>
            <a:ext cx="367140" cy="440498"/>
            <a:chOff x="-35814600" y="3202075"/>
            <a:chExt cx="242625" cy="291450"/>
          </a:xfrm>
        </p:grpSpPr>
        <p:sp>
          <p:nvSpPr>
            <p:cNvPr id="8249" name="Google Shape;8249;p144"/>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144"/>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144"/>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144"/>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144"/>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144"/>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144"/>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6" name="Google Shape;8256;p144"/>
          <p:cNvGrpSpPr/>
          <p:nvPr/>
        </p:nvGrpSpPr>
        <p:grpSpPr>
          <a:xfrm>
            <a:off x="686334" y="3131788"/>
            <a:ext cx="441022" cy="440800"/>
            <a:chOff x="-35839800" y="3561025"/>
            <a:chExt cx="291450" cy="291650"/>
          </a:xfrm>
        </p:grpSpPr>
        <p:sp>
          <p:nvSpPr>
            <p:cNvPr id="8257" name="Google Shape;8257;p144"/>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144"/>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144"/>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144"/>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144"/>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144"/>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144"/>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4" name="Google Shape;8264;p144"/>
          <p:cNvSpPr/>
          <p:nvPr/>
        </p:nvSpPr>
        <p:spPr>
          <a:xfrm>
            <a:off x="667491" y="3673165"/>
            <a:ext cx="443405" cy="440498"/>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5" name="Google Shape;8265;p144"/>
          <p:cNvGrpSpPr/>
          <p:nvPr/>
        </p:nvGrpSpPr>
        <p:grpSpPr>
          <a:xfrm>
            <a:off x="3476723" y="2582591"/>
            <a:ext cx="441022" cy="440498"/>
            <a:chOff x="-34003850" y="3227275"/>
            <a:chExt cx="291450" cy="291450"/>
          </a:xfrm>
        </p:grpSpPr>
        <p:sp>
          <p:nvSpPr>
            <p:cNvPr id="8266" name="Google Shape;8266;p144"/>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144"/>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144"/>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144"/>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144"/>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1" name="Google Shape;8271;p144"/>
          <p:cNvGrpSpPr/>
          <p:nvPr/>
        </p:nvGrpSpPr>
        <p:grpSpPr>
          <a:xfrm>
            <a:off x="3476136" y="3131511"/>
            <a:ext cx="442195" cy="441367"/>
            <a:chOff x="-34004625" y="3585850"/>
            <a:chExt cx="292225" cy="292025"/>
          </a:xfrm>
        </p:grpSpPr>
        <p:sp>
          <p:nvSpPr>
            <p:cNvPr id="8272" name="Google Shape;8272;p144"/>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144"/>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144"/>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144"/>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144"/>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7" name="Google Shape;8277;p144"/>
          <p:cNvGrpSpPr/>
          <p:nvPr/>
        </p:nvGrpSpPr>
        <p:grpSpPr>
          <a:xfrm>
            <a:off x="3475531" y="3673594"/>
            <a:ext cx="443405" cy="441707"/>
            <a:chOff x="-34005425" y="3945575"/>
            <a:chExt cx="293025" cy="292250"/>
          </a:xfrm>
        </p:grpSpPr>
        <p:sp>
          <p:nvSpPr>
            <p:cNvPr id="8278" name="Google Shape;8278;p144"/>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144"/>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144"/>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144"/>
          <p:cNvGrpSpPr/>
          <p:nvPr/>
        </p:nvGrpSpPr>
        <p:grpSpPr>
          <a:xfrm>
            <a:off x="1786976" y="4262649"/>
            <a:ext cx="446961" cy="442878"/>
            <a:chOff x="-32174975" y="3192625"/>
            <a:chExt cx="295375" cy="293025"/>
          </a:xfrm>
        </p:grpSpPr>
        <p:sp>
          <p:nvSpPr>
            <p:cNvPr id="8282" name="Google Shape;8282;p144"/>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144"/>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144"/>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144"/>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6" name="Google Shape;8286;p144"/>
          <p:cNvSpPr/>
          <p:nvPr/>
        </p:nvSpPr>
        <p:spPr>
          <a:xfrm>
            <a:off x="1768142" y="4848374"/>
            <a:ext cx="452939" cy="44200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144"/>
          <p:cNvSpPr/>
          <p:nvPr/>
        </p:nvSpPr>
        <p:spPr>
          <a:xfrm>
            <a:off x="1774102" y="5427569"/>
            <a:ext cx="441022" cy="441669"/>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8" name="Google Shape;8288;p144"/>
          <p:cNvGrpSpPr/>
          <p:nvPr/>
        </p:nvGrpSpPr>
        <p:grpSpPr>
          <a:xfrm>
            <a:off x="4579370" y="4263837"/>
            <a:ext cx="442195" cy="440498"/>
            <a:chOff x="-30345325" y="3184750"/>
            <a:chExt cx="292225" cy="291450"/>
          </a:xfrm>
        </p:grpSpPr>
        <p:sp>
          <p:nvSpPr>
            <p:cNvPr id="8289" name="Google Shape;8289;p144"/>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144"/>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144"/>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144"/>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144"/>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144"/>
          <p:cNvGrpSpPr/>
          <p:nvPr/>
        </p:nvGrpSpPr>
        <p:grpSpPr>
          <a:xfrm>
            <a:off x="1244518" y="2582584"/>
            <a:ext cx="441022" cy="440498"/>
            <a:chOff x="-35481425" y="3202075"/>
            <a:chExt cx="291450" cy="291450"/>
          </a:xfrm>
        </p:grpSpPr>
        <p:sp>
          <p:nvSpPr>
            <p:cNvPr id="8295" name="Google Shape;8295;p144"/>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144"/>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144"/>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144"/>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144"/>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144"/>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144"/>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2" name="Google Shape;8302;p144"/>
          <p:cNvGrpSpPr/>
          <p:nvPr/>
        </p:nvGrpSpPr>
        <p:grpSpPr>
          <a:xfrm>
            <a:off x="1243932" y="3132544"/>
            <a:ext cx="442195" cy="439288"/>
            <a:chOff x="-35482200" y="3561225"/>
            <a:chExt cx="292225" cy="290650"/>
          </a:xfrm>
        </p:grpSpPr>
        <p:sp>
          <p:nvSpPr>
            <p:cNvPr id="8303" name="Google Shape;8303;p144"/>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144"/>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144"/>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144"/>
          <p:cNvGrpSpPr/>
          <p:nvPr/>
        </p:nvGrpSpPr>
        <p:grpSpPr>
          <a:xfrm>
            <a:off x="1244518" y="3674211"/>
            <a:ext cx="441022" cy="440460"/>
            <a:chOff x="-35481425" y="3919600"/>
            <a:chExt cx="291450" cy="291425"/>
          </a:xfrm>
        </p:grpSpPr>
        <p:sp>
          <p:nvSpPr>
            <p:cNvPr id="8307" name="Google Shape;8307;p144"/>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144"/>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144"/>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144"/>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144"/>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144"/>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144"/>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144"/>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144"/>
          <p:cNvGrpSpPr/>
          <p:nvPr/>
        </p:nvGrpSpPr>
        <p:grpSpPr>
          <a:xfrm>
            <a:off x="4032523" y="2583196"/>
            <a:ext cx="445789" cy="439288"/>
            <a:chOff x="-33645475" y="3228075"/>
            <a:chExt cx="294600" cy="290650"/>
          </a:xfrm>
        </p:grpSpPr>
        <p:sp>
          <p:nvSpPr>
            <p:cNvPr id="8316" name="Google Shape;8316;p144"/>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144"/>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144"/>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144"/>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144"/>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144"/>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144"/>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144"/>
          <p:cNvGrpSpPr/>
          <p:nvPr/>
        </p:nvGrpSpPr>
        <p:grpSpPr>
          <a:xfrm>
            <a:off x="4033735" y="3131360"/>
            <a:ext cx="443368" cy="441669"/>
            <a:chOff x="-33646250" y="3586425"/>
            <a:chExt cx="293000" cy="292225"/>
          </a:xfrm>
        </p:grpSpPr>
        <p:sp>
          <p:nvSpPr>
            <p:cNvPr id="8324" name="Google Shape;8324;p144"/>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144"/>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6" name="Google Shape;8326;p144"/>
          <p:cNvGrpSpPr/>
          <p:nvPr/>
        </p:nvGrpSpPr>
        <p:grpSpPr>
          <a:xfrm>
            <a:off x="4034321" y="3673008"/>
            <a:ext cx="442195" cy="442878"/>
            <a:chOff x="-33645475" y="3944800"/>
            <a:chExt cx="292225" cy="293025"/>
          </a:xfrm>
        </p:grpSpPr>
        <p:sp>
          <p:nvSpPr>
            <p:cNvPr id="8327" name="Google Shape;8327;p144"/>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144"/>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144"/>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144"/>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144"/>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144"/>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144"/>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144"/>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144"/>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144"/>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144"/>
          <p:cNvGrpSpPr/>
          <p:nvPr/>
        </p:nvGrpSpPr>
        <p:grpSpPr>
          <a:xfrm>
            <a:off x="2353397" y="4262763"/>
            <a:ext cx="439812" cy="442651"/>
            <a:chOff x="-31809525" y="3192625"/>
            <a:chExt cx="290650" cy="292875"/>
          </a:xfrm>
        </p:grpSpPr>
        <p:sp>
          <p:nvSpPr>
            <p:cNvPr id="8338" name="Google Shape;8338;p144"/>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144"/>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144"/>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144"/>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144"/>
          <p:cNvGrpSpPr/>
          <p:nvPr/>
        </p:nvGrpSpPr>
        <p:grpSpPr>
          <a:xfrm>
            <a:off x="2352792" y="4848870"/>
            <a:ext cx="441022" cy="442878"/>
            <a:chOff x="-31811100" y="3550975"/>
            <a:chExt cx="291450" cy="293025"/>
          </a:xfrm>
        </p:grpSpPr>
        <p:sp>
          <p:nvSpPr>
            <p:cNvPr id="8343" name="Google Shape;8343;p144"/>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144"/>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144"/>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144"/>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144"/>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144"/>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144"/>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144"/>
          <p:cNvGrpSpPr/>
          <p:nvPr/>
        </p:nvGrpSpPr>
        <p:grpSpPr>
          <a:xfrm>
            <a:off x="2345057" y="5427196"/>
            <a:ext cx="456495" cy="444465"/>
            <a:chOff x="-31817400" y="3910025"/>
            <a:chExt cx="301675" cy="294075"/>
          </a:xfrm>
        </p:grpSpPr>
        <p:sp>
          <p:nvSpPr>
            <p:cNvPr id="8351" name="Google Shape;8351;p144"/>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144"/>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144"/>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4" name="Google Shape;8354;p144"/>
          <p:cNvGrpSpPr/>
          <p:nvPr/>
        </p:nvGrpSpPr>
        <p:grpSpPr>
          <a:xfrm>
            <a:off x="4579356" y="4849480"/>
            <a:ext cx="442233" cy="441669"/>
            <a:chOff x="-30354000" y="3569100"/>
            <a:chExt cx="292250" cy="292225"/>
          </a:xfrm>
        </p:grpSpPr>
        <p:sp>
          <p:nvSpPr>
            <p:cNvPr id="8355" name="Google Shape;8355;p144"/>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144"/>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144"/>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144"/>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144"/>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144"/>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144"/>
          <p:cNvGrpSpPr/>
          <p:nvPr/>
        </p:nvGrpSpPr>
        <p:grpSpPr>
          <a:xfrm>
            <a:off x="1810458" y="2582584"/>
            <a:ext cx="426685" cy="440498"/>
            <a:chOff x="-35118325" y="3202075"/>
            <a:chExt cx="281975" cy="291450"/>
          </a:xfrm>
        </p:grpSpPr>
        <p:sp>
          <p:nvSpPr>
            <p:cNvPr id="8362" name="Google Shape;8362;p144"/>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144"/>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144"/>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144"/>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6" name="Google Shape;8366;p144"/>
          <p:cNvGrpSpPr/>
          <p:nvPr/>
        </p:nvGrpSpPr>
        <p:grpSpPr>
          <a:xfrm>
            <a:off x="1802703" y="3132204"/>
            <a:ext cx="442195" cy="439969"/>
            <a:chOff x="-35123050" y="3561225"/>
            <a:chExt cx="292225" cy="291100"/>
          </a:xfrm>
        </p:grpSpPr>
        <p:sp>
          <p:nvSpPr>
            <p:cNvPr id="8367" name="Google Shape;8367;p144"/>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144"/>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9" name="Google Shape;8369;p144"/>
          <p:cNvGrpSpPr/>
          <p:nvPr/>
        </p:nvGrpSpPr>
        <p:grpSpPr>
          <a:xfrm>
            <a:off x="1855155" y="3674211"/>
            <a:ext cx="337292" cy="440460"/>
            <a:chOff x="-35089175" y="3919600"/>
            <a:chExt cx="222900" cy="291425"/>
          </a:xfrm>
        </p:grpSpPr>
        <p:sp>
          <p:nvSpPr>
            <p:cNvPr id="8370" name="Google Shape;8370;p144"/>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144"/>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144"/>
          <p:cNvGrpSpPr/>
          <p:nvPr/>
        </p:nvGrpSpPr>
        <p:grpSpPr>
          <a:xfrm>
            <a:off x="4594971" y="2582289"/>
            <a:ext cx="419573" cy="441102"/>
            <a:chOff x="-33277650" y="3226875"/>
            <a:chExt cx="277275" cy="291850"/>
          </a:xfrm>
        </p:grpSpPr>
        <p:sp>
          <p:nvSpPr>
            <p:cNvPr id="8373" name="Google Shape;8373;p144"/>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144"/>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144"/>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144"/>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144"/>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144"/>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144"/>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0" name="Google Shape;8380;p144"/>
          <p:cNvGrpSpPr/>
          <p:nvPr/>
        </p:nvGrpSpPr>
        <p:grpSpPr>
          <a:xfrm>
            <a:off x="4584247" y="3131946"/>
            <a:ext cx="441022" cy="440498"/>
            <a:chOff x="-33286325" y="3586425"/>
            <a:chExt cx="291450" cy="291450"/>
          </a:xfrm>
        </p:grpSpPr>
        <p:sp>
          <p:nvSpPr>
            <p:cNvPr id="8381" name="Google Shape;8381;p144"/>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144"/>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144"/>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144"/>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144"/>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144"/>
          <p:cNvGrpSpPr/>
          <p:nvPr/>
        </p:nvGrpSpPr>
        <p:grpSpPr>
          <a:xfrm>
            <a:off x="4584247" y="3673008"/>
            <a:ext cx="441022" cy="442878"/>
            <a:chOff x="-33286325" y="3944800"/>
            <a:chExt cx="291450" cy="293025"/>
          </a:xfrm>
        </p:grpSpPr>
        <p:sp>
          <p:nvSpPr>
            <p:cNvPr id="8387" name="Google Shape;8387;p144"/>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144"/>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144"/>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144"/>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144"/>
          <p:cNvGrpSpPr/>
          <p:nvPr/>
        </p:nvGrpSpPr>
        <p:grpSpPr>
          <a:xfrm>
            <a:off x="2909785" y="4262045"/>
            <a:ext cx="441022" cy="444087"/>
            <a:chOff x="-31452725" y="3191825"/>
            <a:chExt cx="291450" cy="293825"/>
          </a:xfrm>
        </p:grpSpPr>
        <p:sp>
          <p:nvSpPr>
            <p:cNvPr id="8392" name="Google Shape;8392;p144"/>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144"/>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144"/>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144"/>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144"/>
          <p:cNvGrpSpPr/>
          <p:nvPr/>
        </p:nvGrpSpPr>
        <p:grpSpPr>
          <a:xfrm>
            <a:off x="2909198" y="4849475"/>
            <a:ext cx="442195" cy="441669"/>
            <a:chOff x="-31452725" y="3551775"/>
            <a:chExt cx="292225" cy="292225"/>
          </a:xfrm>
        </p:grpSpPr>
        <p:sp>
          <p:nvSpPr>
            <p:cNvPr id="8397" name="Google Shape;8397;p144"/>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144"/>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144"/>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144"/>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1" name="Google Shape;8401;p144"/>
          <p:cNvGrpSpPr/>
          <p:nvPr/>
        </p:nvGrpSpPr>
        <p:grpSpPr>
          <a:xfrm>
            <a:off x="2907402" y="5427403"/>
            <a:ext cx="445789" cy="444049"/>
            <a:chOff x="-31455100" y="3909350"/>
            <a:chExt cx="294600" cy="293800"/>
          </a:xfrm>
        </p:grpSpPr>
        <p:sp>
          <p:nvSpPr>
            <p:cNvPr id="8402" name="Google Shape;8402;p144"/>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144"/>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4" name="Google Shape;8404;p144"/>
          <p:cNvGrpSpPr/>
          <p:nvPr/>
        </p:nvGrpSpPr>
        <p:grpSpPr>
          <a:xfrm>
            <a:off x="4579957" y="5428596"/>
            <a:ext cx="441022" cy="441669"/>
            <a:chOff x="-30345325" y="3918800"/>
            <a:chExt cx="291450" cy="292225"/>
          </a:xfrm>
        </p:grpSpPr>
        <p:sp>
          <p:nvSpPr>
            <p:cNvPr id="8405" name="Google Shape;8405;p144"/>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144"/>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144"/>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144"/>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144"/>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0" name="Google Shape;8410;p144"/>
          <p:cNvGrpSpPr/>
          <p:nvPr/>
        </p:nvGrpSpPr>
        <p:grpSpPr>
          <a:xfrm>
            <a:off x="2374015" y="2582584"/>
            <a:ext cx="414768" cy="440498"/>
            <a:chOff x="-34755225" y="3202075"/>
            <a:chExt cx="274100" cy="291450"/>
          </a:xfrm>
        </p:grpSpPr>
        <p:sp>
          <p:nvSpPr>
            <p:cNvPr id="8411" name="Google Shape;8411;p144"/>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144"/>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144"/>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144"/>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144"/>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144"/>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144"/>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8" name="Google Shape;8418;p144"/>
          <p:cNvGrpSpPr/>
          <p:nvPr/>
        </p:nvGrpSpPr>
        <p:grpSpPr>
          <a:xfrm>
            <a:off x="2360888" y="3131939"/>
            <a:ext cx="441022" cy="440498"/>
            <a:chOff x="-34763900" y="3561225"/>
            <a:chExt cx="291450" cy="291450"/>
          </a:xfrm>
        </p:grpSpPr>
        <p:sp>
          <p:nvSpPr>
            <p:cNvPr id="8419" name="Google Shape;8419;p144"/>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144"/>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144"/>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2" name="Google Shape;8422;p144"/>
          <p:cNvSpPr/>
          <p:nvPr/>
        </p:nvSpPr>
        <p:spPr>
          <a:xfrm>
            <a:off x="2343767" y="3673184"/>
            <a:ext cx="441022" cy="440460"/>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3" name="Google Shape;8423;p144"/>
          <p:cNvGrpSpPr/>
          <p:nvPr/>
        </p:nvGrpSpPr>
        <p:grpSpPr>
          <a:xfrm>
            <a:off x="682058" y="4263263"/>
            <a:ext cx="442195" cy="441669"/>
            <a:chOff x="-32927950" y="3227275"/>
            <a:chExt cx="292225" cy="292225"/>
          </a:xfrm>
        </p:grpSpPr>
        <p:sp>
          <p:nvSpPr>
            <p:cNvPr id="8424" name="Google Shape;8424;p144"/>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144"/>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144"/>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144"/>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144"/>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144"/>
          <p:cNvGrpSpPr/>
          <p:nvPr/>
        </p:nvGrpSpPr>
        <p:grpSpPr>
          <a:xfrm>
            <a:off x="681452" y="4850070"/>
            <a:ext cx="443405" cy="440498"/>
            <a:chOff x="-32927950" y="3586425"/>
            <a:chExt cx="293025" cy="291450"/>
          </a:xfrm>
        </p:grpSpPr>
        <p:sp>
          <p:nvSpPr>
            <p:cNvPr id="8430" name="Google Shape;8430;p144"/>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144"/>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144"/>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144"/>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144"/>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144"/>
          <p:cNvGrpSpPr/>
          <p:nvPr/>
        </p:nvGrpSpPr>
        <p:grpSpPr>
          <a:xfrm>
            <a:off x="682058" y="5427998"/>
            <a:ext cx="442195" cy="442878"/>
            <a:chOff x="-32927950" y="3944800"/>
            <a:chExt cx="292225" cy="293025"/>
          </a:xfrm>
        </p:grpSpPr>
        <p:sp>
          <p:nvSpPr>
            <p:cNvPr id="8436" name="Google Shape;8436;p144"/>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144"/>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144"/>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144"/>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144"/>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144"/>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144"/>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144"/>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144"/>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144"/>
          <p:cNvGrpSpPr/>
          <p:nvPr/>
        </p:nvGrpSpPr>
        <p:grpSpPr>
          <a:xfrm>
            <a:off x="3461528" y="4263689"/>
            <a:ext cx="442195" cy="440800"/>
            <a:chOff x="-31094350" y="3194000"/>
            <a:chExt cx="292225" cy="291650"/>
          </a:xfrm>
        </p:grpSpPr>
        <p:sp>
          <p:nvSpPr>
            <p:cNvPr id="8446" name="Google Shape;8446;p144"/>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144"/>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144"/>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144"/>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144"/>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144"/>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144"/>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144"/>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4" name="Google Shape;8454;p144"/>
          <p:cNvGrpSpPr/>
          <p:nvPr/>
        </p:nvGrpSpPr>
        <p:grpSpPr>
          <a:xfrm>
            <a:off x="3462114" y="4849721"/>
            <a:ext cx="441022" cy="441178"/>
            <a:chOff x="-31093575" y="3552550"/>
            <a:chExt cx="291450" cy="291900"/>
          </a:xfrm>
        </p:grpSpPr>
        <p:sp>
          <p:nvSpPr>
            <p:cNvPr id="8455" name="Google Shape;8455;p144"/>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144"/>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144"/>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144"/>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9" name="Google Shape;8459;p144"/>
          <p:cNvGrpSpPr/>
          <p:nvPr/>
        </p:nvGrpSpPr>
        <p:grpSpPr>
          <a:xfrm>
            <a:off x="3462114" y="5429198"/>
            <a:ext cx="441022" cy="440460"/>
            <a:chOff x="-31093575" y="3911725"/>
            <a:chExt cx="291450" cy="291425"/>
          </a:xfrm>
        </p:grpSpPr>
        <p:sp>
          <p:nvSpPr>
            <p:cNvPr id="8460" name="Google Shape;8460;p144"/>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144"/>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144"/>
          <p:cNvGrpSpPr/>
          <p:nvPr/>
        </p:nvGrpSpPr>
        <p:grpSpPr>
          <a:xfrm>
            <a:off x="2350621" y="5998074"/>
            <a:ext cx="444578" cy="441669"/>
            <a:chOff x="-29946000" y="3183175"/>
            <a:chExt cx="293800" cy="292225"/>
          </a:xfrm>
        </p:grpSpPr>
        <p:sp>
          <p:nvSpPr>
            <p:cNvPr id="8463" name="Google Shape;8463;p144"/>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144"/>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144"/>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144"/>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144"/>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144"/>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144"/>
          <p:cNvGrpSpPr/>
          <p:nvPr/>
        </p:nvGrpSpPr>
        <p:grpSpPr>
          <a:xfrm>
            <a:off x="2907259" y="2582263"/>
            <a:ext cx="446961" cy="441140"/>
            <a:chOff x="-34408675" y="3202075"/>
            <a:chExt cx="295375" cy="291875"/>
          </a:xfrm>
        </p:grpSpPr>
        <p:sp>
          <p:nvSpPr>
            <p:cNvPr id="8470" name="Google Shape;8470;p144"/>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144"/>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144"/>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144"/>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144"/>
          <p:cNvGrpSpPr/>
          <p:nvPr/>
        </p:nvGrpSpPr>
        <p:grpSpPr>
          <a:xfrm>
            <a:off x="2909641" y="3130314"/>
            <a:ext cx="442195" cy="443747"/>
            <a:chOff x="-34405525" y="3558075"/>
            <a:chExt cx="292225" cy="293600"/>
          </a:xfrm>
        </p:grpSpPr>
        <p:sp>
          <p:nvSpPr>
            <p:cNvPr id="8475" name="Google Shape;8475;p144"/>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144"/>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144"/>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144"/>
          <p:cNvGrpSpPr/>
          <p:nvPr/>
        </p:nvGrpSpPr>
        <p:grpSpPr>
          <a:xfrm>
            <a:off x="2909036" y="3674211"/>
            <a:ext cx="443405" cy="440460"/>
            <a:chOff x="-34406325" y="3919600"/>
            <a:chExt cx="293025" cy="291425"/>
          </a:xfrm>
        </p:grpSpPr>
        <p:sp>
          <p:nvSpPr>
            <p:cNvPr id="8479" name="Google Shape;8479;p144"/>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144"/>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144"/>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144"/>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144"/>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144"/>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144"/>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6" name="Google Shape;8486;p144"/>
          <p:cNvGrpSpPr/>
          <p:nvPr/>
        </p:nvGrpSpPr>
        <p:grpSpPr>
          <a:xfrm>
            <a:off x="1241434" y="4270990"/>
            <a:ext cx="441022" cy="426215"/>
            <a:chOff x="-32568800" y="3232000"/>
            <a:chExt cx="291450" cy="282000"/>
          </a:xfrm>
        </p:grpSpPr>
        <p:sp>
          <p:nvSpPr>
            <p:cNvPr id="8487" name="Google Shape;8487;p144"/>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144"/>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144"/>
          <p:cNvGrpSpPr/>
          <p:nvPr/>
        </p:nvGrpSpPr>
        <p:grpSpPr>
          <a:xfrm>
            <a:off x="1240848" y="4850070"/>
            <a:ext cx="442195" cy="440498"/>
            <a:chOff x="-32569575" y="3586425"/>
            <a:chExt cx="292225" cy="291450"/>
          </a:xfrm>
        </p:grpSpPr>
        <p:sp>
          <p:nvSpPr>
            <p:cNvPr id="8490" name="Google Shape;8490;p144"/>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144"/>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144"/>
          <p:cNvGrpSpPr/>
          <p:nvPr/>
        </p:nvGrpSpPr>
        <p:grpSpPr>
          <a:xfrm>
            <a:off x="1229517" y="5428754"/>
            <a:ext cx="464855" cy="441367"/>
            <a:chOff x="-32576675" y="3944600"/>
            <a:chExt cx="307200" cy="292025"/>
          </a:xfrm>
        </p:grpSpPr>
        <p:sp>
          <p:nvSpPr>
            <p:cNvPr id="8493" name="Google Shape;8493;p144"/>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144"/>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144"/>
          <p:cNvGrpSpPr/>
          <p:nvPr/>
        </p:nvGrpSpPr>
        <p:grpSpPr>
          <a:xfrm>
            <a:off x="4029163" y="4263254"/>
            <a:ext cx="442195" cy="441669"/>
            <a:chOff x="-30735200" y="3192625"/>
            <a:chExt cx="292225" cy="292225"/>
          </a:xfrm>
        </p:grpSpPr>
        <p:sp>
          <p:nvSpPr>
            <p:cNvPr id="8496" name="Google Shape;8496;p144"/>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144"/>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144"/>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144"/>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144"/>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144"/>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144"/>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144"/>
          <p:cNvGrpSpPr/>
          <p:nvPr/>
        </p:nvGrpSpPr>
        <p:grpSpPr>
          <a:xfrm>
            <a:off x="4029163" y="4850457"/>
            <a:ext cx="442195" cy="439704"/>
            <a:chOff x="-30735200" y="3552550"/>
            <a:chExt cx="292225" cy="290925"/>
          </a:xfrm>
        </p:grpSpPr>
        <p:sp>
          <p:nvSpPr>
            <p:cNvPr id="8504" name="Google Shape;8504;p144"/>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144"/>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6" name="Google Shape;8506;p144"/>
          <p:cNvGrpSpPr/>
          <p:nvPr/>
        </p:nvGrpSpPr>
        <p:grpSpPr>
          <a:xfrm>
            <a:off x="4029163" y="5429179"/>
            <a:ext cx="442195" cy="440498"/>
            <a:chOff x="-30735200" y="3910925"/>
            <a:chExt cx="292225" cy="291450"/>
          </a:xfrm>
        </p:grpSpPr>
        <p:sp>
          <p:nvSpPr>
            <p:cNvPr id="8507" name="Google Shape;8507;p144"/>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144"/>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9" name="Google Shape;8509;p144"/>
          <p:cNvSpPr/>
          <p:nvPr/>
        </p:nvSpPr>
        <p:spPr>
          <a:xfrm>
            <a:off x="2895859" y="5997291"/>
            <a:ext cx="442195" cy="440498"/>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0" name="Google Shape;8510;p144"/>
          <p:cNvGrpSpPr/>
          <p:nvPr/>
        </p:nvGrpSpPr>
        <p:grpSpPr>
          <a:xfrm>
            <a:off x="5724972" y="2581053"/>
            <a:ext cx="447685" cy="447490"/>
            <a:chOff x="-57956275" y="3197925"/>
            <a:chExt cx="319000" cy="319225"/>
          </a:xfrm>
        </p:grpSpPr>
        <p:sp>
          <p:nvSpPr>
            <p:cNvPr id="8511" name="Google Shape;8511;p144"/>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144"/>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144"/>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144"/>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144"/>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144"/>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144"/>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8" name="Google Shape;8518;p144"/>
          <p:cNvGrpSpPr/>
          <p:nvPr/>
        </p:nvGrpSpPr>
        <p:grpSpPr>
          <a:xfrm>
            <a:off x="5752603" y="3149623"/>
            <a:ext cx="392426" cy="447174"/>
            <a:chOff x="-57940525" y="3590375"/>
            <a:chExt cx="279625" cy="319000"/>
          </a:xfrm>
        </p:grpSpPr>
        <p:sp>
          <p:nvSpPr>
            <p:cNvPr id="8519" name="Google Shape;8519;p14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14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14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14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14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4" name="Google Shape;8524;p144"/>
          <p:cNvGrpSpPr/>
          <p:nvPr/>
        </p:nvGrpSpPr>
        <p:grpSpPr>
          <a:xfrm>
            <a:off x="5716285" y="3699444"/>
            <a:ext cx="446597" cy="447209"/>
            <a:chOff x="-57959425" y="3982600"/>
            <a:chExt cx="318225" cy="319025"/>
          </a:xfrm>
        </p:grpSpPr>
        <p:sp>
          <p:nvSpPr>
            <p:cNvPr id="8525" name="Google Shape;8525;p144"/>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144"/>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144"/>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144"/>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9" name="Google Shape;8529;p144"/>
          <p:cNvGrpSpPr/>
          <p:nvPr/>
        </p:nvGrpSpPr>
        <p:grpSpPr>
          <a:xfrm>
            <a:off x="8460182" y="2582455"/>
            <a:ext cx="445509" cy="445001"/>
            <a:chOff x="-55987225" y="3198925"/>
            <a:chExt cx="317450" cy="317450"/>
          </a:xfrm>
        </p:grpSpPr>
        <p:sp>
          <p:nvSpPr>
            <p:cNvPr id="8530" name="Google Shape;8530;p144"/>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144"/>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144"/>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144"/>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4" name="Google Shape;8534;p144"/>
          <p:cNvGrpSpPr/>
          <p:nvPr/>
        </p:nvGrpSpPr>
        <p:grpSpPr>
          <a:xfrm>
            <a:off x="8460182" y="3150534"/>
            <a:ext cx="445509" cy="445177"/>
            <a:chOff x="-55987225" y="3591025"/>
            <a:chExt cx="317450" cy="317575"/>
          </a:xfrm>
        </p:grpSpPr>
        <p:sp>
          <p:nvSpPr>
            <p:cNvPr id="8535" name="Google Shape;8535;p144"/>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144"/>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144"/>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144"/>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144"/>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0" name="Google Shape;8540;p144"/>
          <p:cNvGrpSpPr/>
          <p:nvPr/>
        </p:nvGrpSpPr>
        <p:grpSpPr>
          <a:xfrm>
            <a:off x="8477541" y="3699444"/>
            <a:ext cx="447720" cy="447209"/>
            <a:chOff x="-55988800" y="3982600"/>
            <a:chExt cx="319025" cy="319025"/>
          </a:xfrm>
        </p:grpSpPr>
        <p:sp>
          <p:nvSpPr>
            <p:cNvPr id="8541" name="Google Shape;8541;p144"/>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144"/>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144"/>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144"/>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144"/>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6" name="Google Shape;8546;p144"/>
          <p:cNvGrpSpPr/>
          <p:nvPr/>
        </p:nvGrpSpPr>
        <p:grpSpPr>
          <a:xfrm>
            <a:off x="6803369" y="4269444"/>
            <a:ext cx="444387" cy="447174"/>
            <a:chOff x="-54026025" y="3192625"/>
            <a:chExt cx="316650" cy="319000"/>
          </a:xfrm>
        </p:grpSpPr>
        <p:sp>
          <p:nvSpPr>
            <p:cNvPr id="8547" name="Google Shape;8547;p144"/>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144"/>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144"/>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144"/>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144"/>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144"/>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144"/>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144"/>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5" name="Google Shape;8555;p144"/>
          <p:cNvGrpSpPr/>
          <p:nvPr/>
        </p:nvGrpSpPr>
        <p:grpSpPr>
          <a:xfrm>
            <a:off x="6828244" y="4856131"/>
            <a:ext cx="394636" cy="446088"/>
            <a:chOff x="-54007925" y="3584850"/>
            <a:chExt cx="281200" cy="318225"/>
          </a:xfrm>
        </p:grpSpPr>
        <p:sp>
          <p:nvSpPr>
            <p:cNvPr id="8556" name="Google Shape;8556;p144"/>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144"/>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144"/>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144"/>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144"/>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144"/>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144"/>
          <p:cNvGrpSpPr/>
          <p:nvPr/>
        </p:nvGrpSpPr>
        <p:grpSpPr>
          <a:xfrm>
            <a:off x="6828244" y="5431499"/>
            <a:ext cx="394636" cy="447104"/>
            <a:chOff x="-54007925" y="3975575"/>
            <a:chExt cx="281200" cy="318950"/>
          </a:xfrm>
        </p:grpSpPr>
        <p:sp>
          <p:nvSpPr>
            <p:cNvPr id="8563" name="Google Shape;8563;p144"/>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144"/>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144"/>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144"/>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144"/>
          <p:cNvGrpSpPr/>
          <p:nvPr/>
        </p:nvGrpSpPr>
        <p:grpSpPr>
          <a:xfrm>
            <a:off x="9615416" y="4291032"/>
            <a:ext cx="342675" cy="446578"/>
            <a:chOff x="-52005775" y="3208025"/>
            <a:chExt cx="244175" cy="318575"/>
          </a:xfrm>
        </p:grpSpPr>
        <p:sp>
          <p:nvSpPr>
            <p:cNvPr id="8568" name="Google Shape;8568;p144"/>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144"/>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144"/>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144"/>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144"/>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144"/>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144"/>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144"/>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144"/>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144"/>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144"/>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144"/>
          <p:cNvGrpSpPr/>
          <p:nvPr/>
        </p:nvGrpSpPr>
        <p:grpSpPr>
          <a:xfrm>
            <a:off x="6257389" y="2582455"/>
            <a:ext cx="446597" cy="446088"/>
            <a:chOff x="-57568775" y="3198925"/>
            <a:chExt cx="318225" cy="318225"/>
          </a:xfrm>
        </p:grpSpPr>
        <p:sp>
          <p:nvSpPr>
            <p:cNvPr id="8580" name="Google Shape;8580;p14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14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14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14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14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14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6" name="Google Shape;8586;p144"/>
          <p:cNvGrpSpPr/>
          <p:nvPr/>
        </p:nvGrpSpPr>
        <p:grpSpPr>
          <a:xfrm>
            <a:off x="6284475" y="3149623"/>
            <a:ext cx="392426" cy="446088"/>
            <a:chOff x="-57549075" y="3590375"/>
            <a:chExt cx="279625" cy="318225"/>
          </a:xfrm>
        </p:grpSpPr>
        <p:sp>
          <p:nvSpPr>
            <p:cNvPr id="8587" name="Google Shape;8587;p144"/>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144"/>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144"/>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144"/>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144"/>
          <p:cNvGrpSpPr/>
          <p:nvPr/>
        </p:nvGrpSpPr>
        <p:grpSpPr>
          <a:xfrm>
            <a:off x="6274749" y="3699444"/>
            <a:ext cx="448807" cy="448296"/>
            <a:chOff x="-57570350" y="3982600"/>
            <a:chExt cx="319800" cy="319800"/>
          </a:xfrm>
        </p:grpSpPr>
        <p:sp>
          <p:nvSpPr>
            <p:cNvPr id="8592" name="Google Shape;8592;p144"/>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144"/>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144"/>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144"/>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144"/>
          <p:cNvGrpSpPr/>
          <p:nvPr/>
        </p:nvGrpSpPr>
        <p:grpSpPr>
          <a:xfrm>
            <a:off x="9037190" y="2581334"/>
            <a:ext cx="392426" cy="447209"/>
            <a:chOff x="-55576850" y="3198125"/>
            <a:chExt cx="279625" cy="319025"/>
          </a:xfrm>
        </p:grpSpPr>
        <p:sp>
          <p:nvSpPr>
            <p:cNvPr id="8597" name="Google Shape;8597;p144"/>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144"/>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144"/>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144"/>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1" name="Google Shape;8601;p144"/>
          <p:cNvGrpSpPr/>
          <p:nvPr/>
        </p:nvGrpSpPr>
        <p:grpSpPr>
          <a:xfrm>
            <a:off x="9008999" y="3149342"/>
            <a:ext cx="448807" cy="446368"/>
            <a:chOff x="-55596550" y="3590175"/>
            <a:chExt cx="319800" cy="318425"/>
          </a:xfrm>
        </p:grpSpPr>
        <p:sp>
          <p:nvSpPr>
            <p:cNvPr id="8602" name="Google Shape;8602;p144"/>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144"/>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144"/>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144"/>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6" name="Google Shape;8606;p144"/>
          <p:cNvGrpSpPr/>
          <p:nvPr/>
        </p:nvGrpSpPr>
        <p:grpSpPr>
          <a:xfrm>
            <a:off x="9028007" y="3699128"/>
            <a:ext cx="447720" cy="447525"/>
            <a:chOff x="-55595775" y="3982375"/>
            <a:chExt cx="319025" cy="319250"/>
          </a:xfrm>
        </p:grpSpPr>
        <p:sp>
          <p:nvSpPr>
            <p:cNvPr id="8607" name="Google Shape;8607;p144"/>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144"/>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144"/>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144"/>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144"/>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144"/>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144"/>
          <p:cNvGrpSpPr/>
          <p:nvPr/>
        </p:nvGrpSpPr>
        <p:grpSpPr>
          <a:xfrm>
            <a:off x="7352169" y="4269444"/>
            <a:ext cx="447720" cy="446088"/>
            <a:chOff x="-53635375" y="3192625"/>
            <a:chExt cx="319025" cy="318225"/>
          </a:xfrm>
        </p:grpSpPr>
        <p:sp>
          <p:nvSpPr>
            <p:cNvPr id="8614" name="Google Shape;8614;p144"/>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144"/>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144"/>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7" name="Google Shape;8617;p144"/>
          <p:cNvGrpSpPr/>
          <p:nvPr/>
        </p:nvGrpSpPr>
        <p:grpSpPr>
          <a:xfrm>
            <a:off x="7379816" y="4856131"/>
            <a:ext cx="392426" cy="447209"/>
            <a:chOff x="-53615675" y="3584850"/>
            <a:chExt cx="279625" cy="319025"/>
          </a:xfrm>
        </p:grpSpPr>
        <p:sp>
          <p:nvSpPr>
            <p:cNvPr id="8618" name="Google Shape;8618;p144"/>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144"/>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144"/>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144"/>
          <p:cNvGrpSpPr/>
          <p:nvPr/>
        </p:nvGrpSpPr>
        <p:grpSpPr>
          <a:xfrm>
            <a:off x="7352186" y="5432796"/>
            <a:ext cx="447685" cy="445807"/>
            <a:chOff x="-53634575" y="3976500"/>
            <a:chExt cx="319000" cy="318025"/>
          </a:xfrm>
        </p:grpSpPr>
        <p:sp>
          <p:nvSpPr>
            <p:cNvPr id="8622" name="Google Shape;8622;p144"/>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144"/>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144"/>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144"/>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144"/>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144"/>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144"/>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144"/>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0" name="Google Shape;8630;p144"/>
          <p:cNvGrpSpPr/>
          <p:nvPr/>
        </p:nvGrpSpPr>
        <p:grpSpPr>
          <a:xfrm>
            <a:off x="9590541" y="4863456"/>
            <a:ext cx="392426" cy="446508"/>
            <a:chOff x="-52023900" y="3590075"/>
            <a:chExt cx="279625" cy="318525"/>
          </a:xfrm>
        </p:grpSpPr>
        <p:sp>
          <p:nvSpPr>
            <p:cNvPr id="8631" name="Google Shape;8631;p144"/>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144"/>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144"/>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144"/>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144"/>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144"/>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144"/>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8" name="Google Shape;8638;p144"/>
          <p:cNvGrpSpPr/>
          <p:nvPr/>
        </p:nvGrpSpPr>
        <p:grpSpPr>
          <a:xfrm>
            <a:off x="6802172" y="2582455"/>
            <a:ext cx="447685" cy="447174"/>
            <a:chOff x="-57173375" y="3198925"/>
            <a:chExt cx="319000" cy="319000"/>
          </a:xfrm>
        </p:grpSpPr>
        <p:sp>
          <p:nvSpPr>
            <p:cNvPr id="8639" name="Google Shape;8639;p144"/>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144"/>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144"/>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144"/>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144"/>
          <p:cNvGrpSpPr/>
          <p:nvPr/>
        </p:nvGrpSpPr>
        <p:grpSpPr>
          <a:xfrm>
            <a:off x="6803278" y="3177203"/>
            <a:ext cx="445474" cy="392013"/>
            <a:chOff x="-57176525" y="3610050"/>
            <a:chExt cx="317425" cy="279650"/>
          </a:xfrm>
        </p:grpSpPr>
        <p:sp>
          <p:nvSpPr>
            <p:cNvPr id="8644" name="Google Shape;8644;p144"/>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144"/>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144"/>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144"/>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144"/>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144"/>
          <p:cNvGrpSpPr/>
          <p:nvPr/>
        </p:nvGrpSpPr>
        <p:grpSpPr>
          <a:xfrm>
            <a:off x="6842741" y="3698603"/>
            <a:ext cx="403478" cy="446929"/>
            <a:chOff x="-57162350" y="3982000"/>
            <a:chExt cx="287500" cy="318825"/>
          </a:xfrm>
        </p:grpSpPr>
        <p:sp>
          <p:nvSpPr>
            <p:cNvPr id="8650" name="Google Shape;8650;p144"/>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144"/>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144"/>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144"/>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144"/>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144"/>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144"/>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144"/>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8" name="Google Shape;8658;p144"/>
          <p:cNvGrpSpPr/>
          <p:nvPr/>
        </p:nvGrpSpPr>
        <p:grpSpPr>
          <a:xfrm>
            <a:off x="9560008" y="2582455"/>
            <a:ext cx="446597" cy="443880"/>
            <a:chOff x="-55202750" y="3198925"/>
            <a:chExt cx="318225" cy="316650"/>
          </a:xfrm>
        </p:grpSpPr>
        <p:sp>
          <p:nvSpPr>
            <p:cNvPr id="8659" name="Google Shape;8659;p144"/>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144"/>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1" name="Google Shape;8661;p144"/>
          <p:cNvGrpSpPr/>
          <p:nvPr/>
        </p:nvGrpSpPr>
        <p:grpSpPr>
          <a:xfrm>
            <a:off x="9573271" y="3149623"/>
            <a:ext cx="420073" cy="446088"/>
            <a:chOff x="-55194875" y="3590375"/>
            <a:chExt cx="299325" cy="318225"/>
          </a:xfrm>
        </p:grpSpPr>
        <p:sp>
          <p:nvSpPr>
            <p:cNvPr id="8662" name="Google Shape;8662;p144"/>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144"/>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144"/>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144"/>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144"/>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144"/>
          <p:cNvGrpSpPr/>
          <p:nvPr/>
        </p:nvGrpSpPr>
        <p:grpSpPr>
          <a:xfrm>
            <a:off x="9579034" y="3700565"/>
            <a:ext cx="445474" cy="444966"/>
            <a:chOff x="-55203525" y="3983400"/>
            <a:chExt cx="317425" cy="317425"/>
          </a:xfrm>
        </p:grpSpPr>
        <p:sp>
          <p:nvSpPr>
            <p:cNvPr id="8668" name="Google Shape;8668;p144"/>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144"/>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144"/>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1" name="Google Shape;8671;p144"/>
          <p:cNvGrpSpPr/>
          <p:nvPr/>
        </p:nvGrpSpPr>
        <p:grpSpPr>
          <a:xfrm>
            <a:off x="7914791" y="4269444"/>
            <a:ext cx="418950" cy="447174"/>
            <a:chOff x="-53232900" y="3192625"/>
            <a:chExt cx="298525" cy="319000"/>
          </a:xfrm>
        </p:grpSpPr>
        <p:sp>
          <p:nvSpPr>
            <p:cNvPr id="8672" name="Google Shape;8672;p144"/>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144"/>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144"/>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144"/>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144"/>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144"/>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144"/>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144"/>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144"/>
          <p:cNvGrpSpPr/>
          <p:nvPr/>
        </p:nvGrpSpPr>
        <p:grpSpPr>
          <a:xfrm>
            <a:off x="7901529" y="4856131"/>
            <a:ext cx="445474" cy="443880"/>
            <a:chOff x="-53242350" y="3584850"/>
            <a:chExt cx="317425" cy="316650"/>
          </a:xfrm>
        </p:grpSpPr>
        <p:sp>
          <p:nvSpPr>
            <p:cNvPr id="8681" name="Google Shape;8681;p144"/>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144"/>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144"/>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144"/>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144"/>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6" name="Google Shape;8686;p144"/>
          <p:cNvGrpSpPr/>
          <p:nvPr/>
        </p:nvGrpSpPr>
        <p:grpSpPr>
          <a:xfrm>
            <a:off x="7928053" y="5432516"/>
            <a:ext cx="392426" cy="447209"/>
            <a:chOff x="-53224225" y="3976300"/>
            <a:chExt cx="279625" cy="319025"/>
          </a:xfrm>
        </p:grpSpPr>
        <p:sp>
          <p:nvSpPr>
            <p:cNvPr id="8687" name="Google Shape;8687;p144"/>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144"/>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144"/>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144"/>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144"/>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144"/>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144"/>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144"/>
          <p:cNvGrpSpPr/>
          <p:nvPr/>
        </p:nvGrpSpPr>
        <p:grpSpPr>
          <a:xfrm>
            <a:off x="9562912" y="5442083"/>
            <a:ext cx="447685" cy="446473"/>
            <a:chOff x="-52043575" y="3983125"/>
            <a:chExt cx="319000" cy="318500"/>
          </a:xfrm>
        </p:grpSpPr>
        <p:sp>
          <p:nvSpPr>
            <p:cNvPr id="8695" name="Google Shape;8695;p144"/>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144"/>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144"/>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144"/>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144"/>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144"/>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144"/>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144"/>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144"/>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4" name="Google Shape;8704;p144"/>
          <p:cNvGrpSpPr/>
          <p:nvPr/>
        </p:nvGrpSpPr>
        <p:grpSpPr>
          <a:xfrm>
            <a:off x="7386513" y="2582455"/>
            <a:ext cx="392426" cy="447174"/>
            <a:chOff x="-56766175" y="3198925"/>
            <a:chExt cx="279625" cy="319000"/>
          </a:xfrm>
        </p:grpSpPr>
        <p:sp>
          <p:nvSpPr>
            <p:cNvPr id="8705" name="Google Shape;8705;p144"/>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144"/>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144"/>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144"/>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144"/>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144"/>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144"/>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2" name="Google Shape;8712;p144"/>
          <p:cNvGrpSpPr/>
          <p:nvPr/>
        </p:nvGrpSpPr>
        <p:grpSpPr>
          <a:xfrm>
            <a:off x="7385408" y="3149623"/>
            <a:ext cx="394636" cy="446088"/>
            <a:chOff x="-56766175" y="3590375"/>
            <a:chExt cx="281200" cy="318225"/>
          </a:xfrm>
        </p:grpSpPr>
        <p:sp>
          <p:nvSpPr>
            <p:cNvPr id="8713" name="Google Shape;8713;p144"/>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144"/>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144"/>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144"/>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7" name="Google Shape;8717;p144"/>
          <p:cNvGrpSpPr/>
          <p:nvPr/>
        </p:nvGrpSpPr>
        <p:grpSpPr>
          <a:xfrm>
            <a:off x="7431502" y="3699444"/>
            <a:ext cx="339377" cy="446088"/>
            <a:chOff x="-56747275" y="3982600"/>
            <a:chExt cx="241825" cy="318225"/>
          </a:xfrm>
        </p:grpSpPr>
        <p:sp>
          <p:nvSpPr>
            <p:cNvPr id="8718" name="Google Shape;8718;p144"/>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144"/>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144"/>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144"/>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144"/>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144"/>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144"/>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144"/>
          <p:cNvGrpSpPr/>
          <p:nvPr/>
        </p:nvGrpSpPr>
        <p:grpSpPr>
          <a:xfrm>
            <a:off x="5721656" y="4278276"/>
            <a:ext cx="392426" cy="447174"/>
            <a:chOff x="-54793175" y="3198925"/>
            <a:chExt cx="279625" cy="319000"/>
          </a:xfrm>
        </p:grpSpPr>
        <p:sp>
          <p:nvSpPr>
            <p:cNvPr id="8726" name="Google Shape;8726;p144"/>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144"/>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144"/>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144"/>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144"/>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144"/>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144"/>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144"/>
          <p:cNvGrpSpPr/>
          <p:nvPr/>
        </p:nvGrpSpPr>
        <p:grpSpPr>
          <a:xfrm>
            <a:off x="5694009" y="4872708"/>
            <a:ext cx="447720" cy="427269"/>
            <a:chOff x="-54812875" y="3596675"/>
            <a:chExt cx="319025" cy="304800"/>
          </a:xfrm>
        </p:grpSpPr>
        <p:sp>
          <p:nvSpPr>
            <p:cNvPr id="8734" name="Google Shape;8734;p144"/>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144"/>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144"/>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144"/>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144"/>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144"/>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144"/>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1" name="Google Shape;8741;p144"/>
          <p:cNvSpPr/>
          <p:nvPr/>
        </p:nvSpPr>
        <p:spPr>
          <a:xfrm>
            <a:off x="5891928" y="5337358"/>
            <a:ext cx="9999" cy="1121"/>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144"/>
          <p:cNvSpPr/>
          <p:nvPr/>
        </p:nvSpPr>
        <p:spPr>
          <a:xfrm>
            <a:off x="5892489" y="5338444"/>
            <a:ext cx="8877" cy="1156"/>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43" name="Google Shape;8743;p144"/>
          <p:cNvGrpSpPr/>
          <p:nvPr/>
        </p:nvGrpSpPr>
        <p:grpSpPr>
          <a:xfrm>
            <a:off x="5721656" y="5441347"/>
            <a:ext cx="392426" cy="446088"/>
            <a:chOff x="-54793175" y="3982600"/>
            <a:chExt cx="279625" cy="318225"/>
          </a:xfrm>
        </p:grpSpPr>
        <p:sp>
          <p:nvSpPr>
            <p:cNvPr id="8744" name="Google Shape;8744;p144"/>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144"/>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144"/>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144"/>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144"/>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144"/>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144"/>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1" name="Google Shape;8751;p144"/>
          <p:cNvGrpSpPr/>
          <p:nvPr/>
        </p:nvGrpSpPr>
        <p:grpSpPr>
          <a:xfrm>
            <a:off x="8479643" y="4269444"/>
            <a:ext cx="392426" cy="446088"/>
            <a:chOff x="-52832000" y="3192625"/>
            <a:chExt cx="279625" cy="318225"/>
          </a:xfrm>
        </p:grpSpPr>
        <p:sp>
          <p:nvSpPr>
            <p:cNvPr id="8752" name="Google Shape;8752;p144"/>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144"/>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144"/>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144"/>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144"/>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144"/>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144"/>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144"/>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144"/>
          <p:cNvGrpSpPr/>
          <p:nvPr/>
        </p:nvGrpSpPr>
        <p:grpSpPr>
          <a:xfrm>
            <a:off x="8452013" y="4857253"/>
            <a:ext cx="447685" cy="444966"/>
            <a:chOff x="-52851675" y="3585650"/>
            <a:chExt cx="319000" cy="317425"/>
          </a:xfrm>
        </p:grpSpPr>
        <p:sp>
          <p:nvSpPr>
            <p:cNvPr id="8761" name="Google Shape;8761;p144"/>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144"/>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144"/>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144"/>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144"/>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144"/>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7" name="Google Shape;8767;p144"/>
          <p:cNvGrpSpPr/>
          <p:nvPr/>
        </p:nvGrpSpPr>
        <p:grpSpPr>
          <a:xfrm>
            <a:off x="8479643" y="5432516"/>
            <a:ext cx="392426" cy="447209"/>
            <a:chOff x="-52832000" y="3976300"/>
            <a:chExt cx="279625" cy="319025"/>
          </a:xfrm>
        </p:grpSpPr>
        <p:sp>
          <p:nvSpPr>
            <p:cNvPr id="8768" name="Google Shape;8768;p144"/>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144"/>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144"/>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144"/>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144"/>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3" name="Google Shape;8773;p144"/>
          <p:cNvGrpSpPr/>
          <p:nvPr/>
        </p:nvGrpSpPr>
        <p:grpSpPr>
          <a:xfrm>
            <a:off x="7377947" y="5998400"/>
            <a:ext cx="394636" cy="446088"/>
            <a:chOff x="-51633225" y="3198925"/>
            <a:chExt cx="281200" cy="318225"/>
          </a:xfrm>
        </p:grpSpPr>
        <p:sp>
          <p:nvSpPr>
            <p:cNvPr id="8774" name="Google Shape;8774;p144"/>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144"/>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144"/>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144"/>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144"/>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144"/>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144"/>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1" name="Google Shape;8781;p144"/>
          <p:cNvGrpSpPr/>
          <p:nvPr/>
        </p:nvGrpSpPr>
        <p:grpSpPr>
          <a:xfrm>
            <a:off x="7902174" y="2583542"/>
            <a:ext cx="455438" cy="445001"/>
            <a:chOff x="-56396775" y="3199700"/>
            <a:chExt cx="324525" cy="317450"/>
          </a:xfrm>
        </p:grpSpPr>
        <p:sp>
          <p:nvSpPr>
            <p:cNvPr id="8782" name="Google Shape;8782;p144"/>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144"/>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144"/>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144"/>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144"/>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144"/>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144"/>
          <p:cNvGrpSpPr/>
          <p:nvPr/>
        </p:nvGrpSpPr>
        <p:grpSpPr>
          <a:xfrm>
            <a:off x="7906034" y="3163956"/>
            <a:ext cx="447720" cy="418507"/>
            <a:chOff x="-56394425" y="3600600"/>
            <a:chExt cx="319025" cy="298550"/>
          </a:xfrm>
        </p:grpSpPr>
        <p:sp>
          <p:nvSpPr>
            <p:cNvPr id="8789" name="Google Shape;8789;p144"/>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144"/>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144"/>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2" name="Google Shape;8792;p144"/>
          <p:cNvGrpSpPr/>
          <p:nvPr/>
        </p:nvGrpSpPr>
        <p:grpSpPr>
          <a:xfrm>
            <a:off x="7944408" y="3700565"/>
            <a:ext cx="407898" cy="444966"/>
            <a:chOff x="-56379450" y="3983400"/>
            <a:chExt cx="290650" cy="317425"/>
          </a:xfrm>
        </p:grpSpPr>
        <p:sp>
          <p:nvSpPr>
            <p:cNvPr id="8793" name="Google Shape;8793;p144"/>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144"/>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144"/>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144"/>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144"/>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144"/>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144"/>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144"/>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1" name="Google Shape;8801;p144"/>
          <p:cNvGrpSpPr/>
          <p:nvPr/>
        </p:nvGrpSpPr>
        <p:grpSpPr>
          <a:xfrm>
            <a:off x="6276699" y="4278276"/>
            <a:ext cx="394636" cy="447174"/>
            <a:chOff x="-54401725" y="3198925"/>
            <a:chExt cx="281200" cy="319000"/>
          </a:xfrm>
        </p:grpSpPr>
        <p:sp>
          <p:nvSpPr>
            <p:cNvPr id="8802" name="Google Shape;8802;p144"/>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144"/>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144"/>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144"/>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144"/>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144"/>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144"/>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144"/>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144"/>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144"/>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144"/>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144"/>
          <p:cNvGrpSpPr/>
          <p:nvPr/>
        </p:nvGrpSpPr>
        <p:grpSpPr>
          <a:xfrm>
            <a:off x="6277804" y="4863876"/>
            <a:ext cx="392426" cy="446088"/>
            <a:chOff x="-54401725" y="3590375"/>
            <a:chExt cx="279625" cy="318225"/>
          </a:xfrm>
        </p:grpSpPr>
        <p:sp>
          <p:nvSpPr>
            <p:cNvPr id="8814" name="Google Shape;8814;p144"/>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144"/>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144"/>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144"/>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144"/>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144"/>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0" name="Google Shape;8820;p144"/>
          <p:cNvGrpSpPr/>
          <p:nvPr/>
        </p:nvGrpSpPr>
        <p:grpSpPr>
          <a:xfrm>
            <a:off x="6275050" y="5441347"/>
            <a:ext cx="397934" cy="446088"/>
            <a:chOff x="-54403300" y="3982600"/>
            <a:chExt cx="283550" cy="318225"/>
          </a:xfrm>
        </p:grpSpPr>
        <p:sp>
          <p:nvSpPr>
            <p:cNvPr id="8821" name="Google Shape;8821;p144"/>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144"/>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144"/>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144"/>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144"/>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6" name="Google Shape;8826;p144"/>
          <p:cNvGrpSpPr/>
          <p:nvPr/>
        </p:nvGrpSpPr>
        <p:grpSpPr>
          <a:xfrm>
            <a:off x="9003023" y="4271933"/>
            <a:ext cx="444352" cy="444686"/>
            <a:chOff x="-52458650" y="3194400"/>
            <a:chExt cx="316625" cy="317225"/>
          </a:xfrm>
        </p:grpSpPr>
        <p:sp>
          <p:nvSpPr>
            <p:cNvPr id="8827" name="Google Shape;8827;p144"/>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144"/>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144"/>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144"/>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144"/>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144"/>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144"/>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144"/>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5" name="Google Shape;8835;p144"/>
          <p:cNvGrpSpPr/>
          <p:nvPr/>
        </p:nvGrpSpPr>
        <p:grpSpPr>
          <a:xfrm>
            <a:off x="9014618" y="4856131"/>
            <a:ext cx="421160" cy="445772"/>
            <a:chOff x="-52450000" y="3584850"/>
            <a:chExt cx="300100" cy="318000"/>
          </a:xfrm>
        </p:grpSpPr>
        <p:sp>
          <p:nvSpPr>
            <p:cNvPr id="8836" name="Google Shape;8836;p144"/>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144"/>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144"/>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144"/>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144"/>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144"/>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144"/>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3" name="Google Shape;8843;p144"/>
          <p:cNvGrpSpPr/>
          <p:nvPr/>
        </p:nvGrpSpPr>
        <p:grpSpPr>
          <a:xfrm>
            <a:off x="9028986" y="5434723"/>
            <a:ext cx="392426" cy="445001"/>
            <a:chOff x="-52440550" y="3977875"/>
            <a:chExt cx="279625" cy="317450"/>
          </a:xfrm>
        </p:grpSpPr>
        <p:sp>
          <p:nvSpPr>
            <p:cNvPr id="8844" name="Google Shape;8844;p144"/>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144"/>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144"/>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144"/>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144"/>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144"/>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144"/>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144"/>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2" name="Google Shape;8852;p144"/>
          <p:cNvGrpSpPr/>
          <p:nvPr/>
        </p:nvGrpSpPr>
        <p:grpSpPr>
          <a:xfrm>
            <a:off x="7920856" y="6002703"/>
            <a:ext cx="392426" cy="447209"/>
            <a:chOff x="-51623775" y="3584850"/>
            <a:chExt cx="279625" cy="319025"/>
          </a:xfrm>
        </p:grpSpPr>
        <p:sp>
          <p:nvSpPr>
            <p:cNvPr id="8853" name="Google Shape;8853;p144"/>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144"/>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144"/>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144"/>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144"/>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144"/>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144"/>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144"/>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144"/>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65" name="Shape 8865"/>
        <p:cNvGrpSpPr/>
        <p:nvPr/>
      </p:nvGrpSpPr>
      <p:grpSpPr>
        <a:xfrm>
          <a:off x="0" y="0"/>
          <a:ext cx="0" cy="0"/>
          <a:chOff x="0" y="0"/>
          <a:chExt cx="0" cy="0"/>
        </a:xfrm>
      </p:grpSpPr>
      <p:sp>
        <p:nvSpPr>
          <p:cNvPr id="8866" name="Google Shape;8866;p145"/>
          <p:cNvSpPr txBox="1"/>
          <p:nvPr/>
        </p:nvSpPr>
        <p:spPr>
          <a:xfrm>
            <a:off x="782949" y="1051225"/>
            <a:ext cx="4492800" cy="708900"/>
          </a:xfrm>
          <a:prstGeom prst="rect">
            <a:avLst/>
          </a:prstGeom>
          <a:noFill/>
          <a:ln>
            <a:noFill/>
          </a:ln>
        </p:spPr>
        <p:txBody>
          <a:bodyPr anchorCtr="0" anchor="t" bIns="116050" lIns="116050" spcFirstLastPara="1" rIns="116050" wrap="square" tIns="116050">
            <a:noAutofit/>
          </a:bodyPr>
          <a:lstStyle/>
          <a:p>
            <a:pPr indent="0" lvl="0" marL="0" rtl="0" algn="ctr">
              <a:spcBef>
                <a:spcPts val="0"/>
              </a:spcBef>
              <a:spcAft>
                <a:spcPts val="0"/>
              </a:spcAft>
              <a:buNone/>
            </a:pPr>
            <a:r>
              <a:rPr lang="en" sz="3000">
                <a:solidFill>
                  <a:srgbClr val="FFFFFF"/>
                </a:solidFill>
              </a:rPr>
              <a:t>Creative Process Icons</a:t>
            </a:r>
            <a:endParaRPr sz="3000">
              <a:solidFill>
                <a:srgbClr val="FFFFFF"/>
              </a:solidFill>
            </a:endParaRPr>
          </a:p>
        </p:txBody>
      </p:sp>
      <p:sp>
        <p:nvSpPr>
          <p:cNvPr id="8867" name="Google Shape;8867;p145"/>
          <p:cNvSpPr txBox="1"/>
          <p:nvPr/>
        </p:nvSpPr>
        <p:spPr>
          <a:xfrm>
            <a:off x="5680885" y="1051213"/>
            <a:ext cx="4071600" cy="708900"/>
          </a:xfrm>
          <a:prstGeom prst="rect">
            <a:avLst/>
          </a:prstGeom>
          <a:noFill/>
          <a:ln>
            <a:noFill/>
          </a:ln>
        </p:spPr>
        <p:txBody>
          <a:bodyPr anchorCtr="0" anchor="t" bIns="116050" lIns="116050" spcFirstLastPara="1" rIns="116050" wrap="square" tIns="116050">
            <a:noAutofit/>
          </a:bodyPr>
          <a:lstStyle/>
          <a:p>
            <a:pPr indent="0" lvl="0" marL="0" rtl="0" algn="ctr">
              <a:spcBef>
                <a:spcPts val="0"/>
              </a:spcBef>
              <a:spcAft>
                <a:spcPts val="0"/>
              </a:spcAft>
              <a:buNone/>
            </a:pPr>
            <a:r>
              <a:rPr lang="en" sz="3000">
                <a:solidFill>
                  <a:srgbClr val="FFFFFF"/>
                </a:solidFill>
              </a:rPr>
              <a:t>Performing Arts Icons</a:t>
            </a:r>
            <a:endParaRPr sz="3000">
              <a:solidFill>
                <a:srgbClr val="FFFFFF"/>
              </a:solidFill>
            </a:endParaRPr>
          </a:p>
        </p:txBody>
      </p:sp>
      <p:grpSp>
        <p:nvGrpSpPr>
          <p:cNvPr id="8868" name="Google Shape;8868;p145"/>
          <p:cNvGrpSpPr/>
          <p:nvPr/>
        </p:nvGrpSpPr>
        <p:grpSpPr>
          <a:xfrm>
            <a:off x="710914" y="2596061"/>
            <a:ext cx="344409" cy="445584"/>
            <a:chOff x="-50469125" y="3183175"/>
            <a:chExt cx="233150" cy="301825"/>
          </a:xfrm>
        </p:grpSpPr>
        <p:sp>
          <p:nvSpPr>
            <p:cNvPr id="8869" name="Google Shape;8869;p145"/>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145"/>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145"/>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2" name="Google Shape;8872;p145"/>
          <p:cNvGrpSpPr/>
          <p:nvPr/>
        </p:nvGrpSpPr>
        <p:grpSpPr>
          <a:xfrm>
            <a:off x="660873" y="3139044"/>
            <a:ext cx="444489" cy="443075"/>
            <a:chOff x="-50504575" y="3550975"/>
            <a:chExt cx="300900" cy="300125"/>
          </a:xfrm>
        </p:grpSpPr>
        <p:sp>
          <p:nvSpPr>
            <p:cNvPr id="8873" name="Google Shape;8873;p145"/>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145"/>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145"/>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145"/>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145"/>
          <p:cNvGrpSpPr/>
          <p:nvPr/>
        </p:nvGrpSpPr>
        <p:grpSpPr>
          <a:xfrm>
            <a:off x="660874" y="3685570"/>
            <a:ext cx="444489" cy="441893"/>
            <a:chOff x="-50503000" y="3921175"/>
            <a:chExt cx="300900" cy="299325"/>
          </a:xfrm>
        </p:grpSpPr>
        <p:sp>
          <p:nvSpPr>
            <p:cNvPr id="8878" name="Google Shape;8878;p145"/>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145"/>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145"/>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145"/>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145"/>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145"/>
          <p:cNvGrpSpPr/>
          <p:nvPr/>
        </p:nvGrpSpPr>
        <p:grpSpPr>
          <a:xfrm>
            <a:off x="3411198" y="2620457"/>
            <a:ext cx="443308" cy="444219"/>
            <a:chOff x="-48630025" y="3199700"/>
            <a:chExt cx="300100" cy="300900"/>
          </a:xfrm>
        </p:grpSpPr>
        <p:sp>
          <p:nvSpPr>
            <p:cNvPr id="8884" name="Google Shape;8884;p145"/>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145"/>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145"/>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145"/>
          <p:cNvGrpSpPr/>
          <p:nvPr/>
        </p:nvGrpSpPr>
        <p:grpSpPr>
          <a:xfrm>
            <a:off x="3411198" y="3165802"/>
            <a:ext cx="443308" cy="443038"/>
            <a:chOff x="-48630025" y="3569100"/>
            <a:chExt cx="300100" cy="300100"/>
          </a:xfrm>
        </p:grpSpPr>
        <p:sp>
          <p:nvSpPr>
            <p:cNvPr id="8888" name="Google Shape;8888;p145"/>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145"/>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145"/>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145"/>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145"/>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145"/>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145"/>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145"/>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145"/>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145"/>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8" name="Google Shape;8898;p145"/>
          <p:cNvGrpSpPr/>
          <p:nvPr/>
        </p:nvGrpSpPr>
        <p:grpSpPr>
          <a:xfrm>
            <a:off x="3411789" y="3711147"/>
            <a:ext cx="442126" cy="440712"/>
            <a:chOff x="-48629225" y="3938500"/>
            <a:chExt cx="299300" cy="298525"/>
          </a:xfrm>
        </p:grpSpPr>
        <p:sp>
          <p:nvSpPr>
            <p:cNvPr id="8899" name="Google Shape;8899;p145"/>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145"/>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145"/>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145"/>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3" name="Google Shape;8903;p145"/>
          <p:cNvGrpSpPr/>
          <p:nvPr/>
        </p:nvGrpSpPr>
        <p:grpSpPr>
          <a:xfrm>
            <a:off x="1835168" y="4299090"/>
            <a:ext cx="388651" cy="441893"/>
            <a:chOff x="-46762575" y="3200500"/>
            <a:chExt cx="263100" cy="299325"/>
          </a:xfrm>
        </p:grpSpPr>
        <p:sp>
          <p:nvSpPr>
            <p:cNvPr id="8904" name="Google Shape;8904;p145"/>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145"/>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145"/>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145"/>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145"/>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9" name="Google Shape;8909;p145"/>
          <p:cNvGrpSpPr/>
          <p:nvPr/>
        </p:nvGrpSpPr>
        <p:grpSpPr>
          <a:xfrm>
            <a:off x="1807822" y="4871157"/>
            <a:ext cx="443345" cy="389559"/>
            <a:chOff x="-46779900" y="3588000"/>
            <a:chExt cx="300125" cy="263875"/>
          </a:xfrm>
        </p:grpSpPr>
        <p:sp>
          <p:nvSpPr>
            <p:cNvPr id="8910" name="Google Shape;8910;p145"/>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145"/>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145"/>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145"/>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145"/>
          <p:cNvGrpSpPr/>
          <p:nvPr/>
        </p:nvGrpSpPr>
        <p:grpSpPr>
          <a:xfrm>
            <a:off x="1808413" y="5388600"/>
            <a:ext cx="442163" cy="440712"/>
            <a:chOff x="-46779100" y="3938500"/>
            <a:chExt cx="299325" cy="298525"/>
          </a:xfrm>
        </p:grpSpPr>
        <p:sp>
          <p:nvSpPr>
            <p:cNvPr id="8915" name="Google Shape;8915;p145"/>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145"/>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7" name="Google Shape;8917;p145"/>
          <p:cNvGrpSpPr/>
          <p:nvPr/>
        </p:nvGrpSpPr>
        <p:grpSpPr>
          <a:xfrm>
            <a:off x="4563324" y="4307210"/>
            <a:ext cx="443308" cy="443075"/>
            <a:chOff x="-44924250" y="3206000"/>
            <a:chExt cx="300100" cy="300125"/>
          </a:xfrm>
        </p:grpSpPr>
        <p:sp>
          <p:nvSpPr>
            <p:cNvPr id="8918" name="Google Shape;8918;p145"/>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145"/>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145"/>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145"/>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145"/>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3" name="Google Shape;8923;p145"/>
          <p:cNvGrpSpPr/>
          <p:nvPr/>
        </p:nvGrpSpPr>
        <p:grpSpPr>
          <a:xfrm>
            <a:off x="1210812" y="2596061"/>
            <a:ext cx="443308" cy="443038"/>
            <a:chOff x="-50134375" y="3183175"/>
            <a:chExt cx="300100" cy="300100"/>
          </a:xfrm>
        </p:grpSpPr>
        <p:sp>
          <p:nvSpPr>
            <p:cNvPr id="8924" name="Google Shape;8924;p145"/>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145"/>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145"/>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145"/>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145"/>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145"/>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145"/>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145"/>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145"/>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145"/>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4" name="Google Shape;8934;p145"/>
          <p:cNvGrpSpPr/>
          <p:nvPr/>
        </p:nvGrpSpPr>
        <p:grpSpPr>
          <a:xfrm>
            <a:off x="1210812" y="3139044"/>
            <a:ext cx="443308" cy="443075"/>
            <a:chOff x="-50134375" y="3550975"/>
            <a:chExt cx="300100" cy="300125"/>
          </a:xfrm>
        </p:grpSpPr>
        <p:sp>
          <p:nvSpPr>
            <p:cNvPr id="8935" name="Google Shape;8935;p145"/>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145"/>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7" name="Google Shape;8937;p145"/>
          <p:cNvGrpSpPr/>
          <p:nvPr/>
        </p:nvGrpSpPr>
        <p:grpSpPr>
          <a:xfrm>
            <a:off x="1210812" y="3684684"/>
            <a:ext cx="443308" cy="442779"/>
            <a:chOff x="-50134375" y="3920575"/>
            <a:chExt cx="300100" cy="299925"/>
          </a:xfrm>
        </p:grpSpPr>
        <p:sp>
          <p:nvSpPr>
            <p:cNvPr id="8938" name="Google Shape;8938;p145"/>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145"/>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145"/>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145"/>
          <p:cNvGrpSpPr/>
          <p:nvPr/>
        </p:nvGrpSpPr>
        <p:grpSpPr>
          <a:xfrm>
            <a:off x="3969457" y="2621638"/>
            <a:ext cx="445634" cy="443038"/>
            <a:chOff x="-48262200" y="3200500"/>
            <a:chExt cx="301675" cy="300100"/>
          </a:xfrm>
        </p:grpSpPr>
        <p:sp>
          <p:nvSpPr>
            <p:cNvPr id="8942" name="Google Shape;8942;p145"/>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145"/>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145"/>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145"/>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145"/>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145"/>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145"/>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145"/>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145"/>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1" name="Google Shape;8951;p145"/>
          <p:cNvGrpSpPr/>
          <p:nvPr/>
        </p:nvGrpSpPr>
        <p:grpSpPr>
          <a:xfrm>
            <a:off x="4006113" y="3166724"/>
            <a:ext cx="372328" cy="442115"/>
            <a:chOff x="-48233050" y="3569725"/>
            <a:chExt cx="252050" cy="299475"/>
          </a:xfrm>
        </p:grpSpPr>
        <p:sp>
          <p:nvSpPr>
            <p:cNvPr id="8952" name="Google Shape;8952;p14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14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14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5" name="Google Shape;8955;p145"/>
          <p:cNvGrpSpPr/>
          <p:nvPr/>
        </p:nvGrpSpPr>
        <p:grpSpPr>
          <a:xfrm>
            <a:off x="4035766" y="3707641"/>
            <a:ext cx="313019" cy="446544"/>
            <a:chOff x="-48216525" y="3936125"/>
            <a:chExt cx="211900" cy="302475"/>
          </a:xfrm>
        </p:grpSpPr>
        <p:sp>
          <p:nvSpPr>
            <p:cNvPr id="8956" name="Google Shape;8956;p145"/>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145"/>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145"/>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145"/>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0" name="Google Shape;8960;p145"/>
          <p:cNvGrpSpPr/>
          <p:nvPr/>
        </p:nvGrpSpPr>
        <p:grpSpPr>
          <a:xfrm>
            <a:off x="2359714" y="4300235"/>
            <a:ext cx="443308" cy="443075"/>
            <a:chOff x="-46410500" y="3201275"/>
            <a:chExt cx="300100" cy="300125"/>
          </a:xfrm>
        </p:grpSpPr>
        <p:sp>
          <p:nvSpPr>
            <p:cNvPr id="8961" name="Google Shape;8961;p145"/>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145"/>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145"/>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145"/>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145"/>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6" name="Google Shape;8966;p145"/>
          <p:cNvGrpSpPr/>
          <p:nvPr/>
        </p:nvGrpSpPr>
        <p:grpSpPr>
          <a:xfrm>
            <a:off x="2359714" y="4843255"/>
            <a:ext cx="443308" cy="444219"/>
            <a:chOff x="-46409700" y="3569100"/>
            <a:chExt cx="300100" cy="300900"/>
          </a:xfrm>
        </p:grpSpPr>
        <p:sp>
          <p:nvSpPr>
            <p:cNvPr id="8967" name="Google Shape;8967;p145"/>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145"/>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145"/>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145"/>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145"/>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2" name="Google Shape;8972;p145"/>
          <p:cNvGrpSpPr/>
          <p:nvPr/>
        </p:nvGrpSpPr>
        <p:grpSpPr>
          <a:xfrm>
            <a:off x="2344590" y="5386275"/>
            <a:ext cx="473553" cy="446544"/>
            <a:chOff x="-46422300" y="3936925"/>
            <a:chExt cx="320575" cy="302475"/>
          </a:xfrm>
        </p:grpSpPr>
        <p:sp>
          <p:nvSpPr>
            <p:cNvPr id="8973" name="Google Shape;8973;p145"/>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145"/>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5" name="Google Shape;8975;p145"/>
          <p:cNvGrpSpPr/>
          <p:nvPr/>
        </p:nvGrpSpPr>
        <p:grpSpPr>
          <a:xfrm>
            <a:off x="4562738" y="4830485"/>
            <a:ext cx="444489" cy="443038"/>
            <a:chOff x="-44914800" y="3560450"/>
            <a:chExt cx="300900" cy="300100"/>
          </a:xfrm>
        </p:grpSpPr>
        <p:sp>
          <p:nvSpPr>
            <p:cNvPr id="8976" name="Google Shape;8976;p145"/>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145"/>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145"/>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145"/>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145"/>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1" name="Google Shape;8981;p145"/>
          <p:cNvGrpSpPr/>
          <p:nvPr/>
        </p:nvGrpSpPr>
        <p:grpSpPr>
          <a:xfrm>
            <a:off x="1759978" y="2596356"/>
            <a:ext cx="442126" cy="441598"/>
            <a:chOff x="-49764975" y="3183375"/>
            <a:chExt cx="299300" cy="299125"/>
          </a:xfrm>
        </p:grpSpPr>
        <p:sp>
          <p:nvSpPr>
            <p:cNvPr id="8982" name="Google Shape;8982;p14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14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14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14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14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14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14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14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14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1" name="Google Shape;8991;p145"/>
          <p:cNvGrpSpPr/>
          <p:nvPr/>
        </p:nvGrpSpPr>
        <p:grpSpPr>
          <a:xfrm>
            <a:off x="1759978" y="3139413"/>
            <a:ext cx="442126" cy="443850"/>
            <a:chOff x="-49764975" y="3551225"/>
            <a:chExt cx="299300" cy="300650"/>
          </a:xfrm>
        </p:grpSpPr>
        <p:sp>
          <p:nvSpPr>
            <p:cNvPr id="8992" name="Google Shape;8992;p145"/>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145"/>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145"/>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145"/>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145"/>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145"/>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145"/>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145"/>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145"/>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145"/>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145"/>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3" name="Google Shape;9003;p145"/>
          <p:cNvGrpSpPr/>
          <p:nvPr/>
        </p:nvGrpSpPr>
        <p:grpSpPr>
          <a:xfrm>
            <a:off x="1757061" y="3684094"/>
            <a:ext cx="447961" cy="443370"/>
            <a:chOff x="-49766550" y="3920175"/>
            <a:chExt cx="303250" cy="300325"/>
          </a:xfrm>
        </p:grpSpPr>
        <p:sp>
          <p:nvSpPr>
            <p:cNvPr id="9004" name="Google Shape;9004;p145"/>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145"/>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145"/>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145"/>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8" name="Google Shape;9008;p145"/>
          <p:cNvGrpSpPr/>
          <p:nvPr/>
        </p:nvGrpSpPr>
        <p:grpSpPr>
          <a:xfrm>
            <a:off x="4521703" y="2621638"/>
            <a:ext cx="445634" cy="441893"/>
            <a:chOff x="-47892800" y="3200500"/>
            <a:chExt cx="301675" cy="299325"/>
          </a:xfrm>
        </p:grpSpPr>
        <p:sp>
          <p:nvSpPr>
            <p:cNvPr id="9009" name="Google Shape;9009;p145"/>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145"/>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145"/>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145"/>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145"/>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145"/>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5" name="Google Shape;9015;p145"/>
          <p:cNvGrpSpPr/>
          <p:nvPr/>
        </p:nvGrpSpPr>
        <p:grpSpPr>
          <a:xfrm>
            <a:off x="4601398" y="3165802"/>
            <a:ext cx="286244" cy="443038"/>
            <a:chOff x="-47839250" y="3569100"/>
            <a:chExt cx="193775" cy="300100"/>
          </a:xfrm>
        </p:grpSpPr>
        <p:sp>
          <p:nvSpPr>
            <p:cNvPr id="9016" name="Google Shape;9016;p145"/>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145"/>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145"/>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145"/>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145"/>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145"/>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2" name="Google Shape;9022;p145"/>
          <p:cNvGrpSpPr/>
          <p:nvPr/>
        </p:nvGrpSpPr>
        <p:grpSpPr>
          <a:xfrm>
            <a:off x="4522866" y="3709966"/>
            <a:ext cx="443308" cy="444219"/>
            <a:chOff x="-47892800" y="3937700"/>
            <a:chExt cx="300100" cy="300900"/>
          </a:xfrm>
        </p:grpSpPr>
        <p:sp>
          <p:nvSpPr>
            <p:cNvPr id="9023" name="Google Shape;9023;p145"/>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145"/>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145"/>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145"/>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145"/>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145"/>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145"/>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145"/>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1" name="Google Shape;9031;p145"/>
          <p:cNvGrpSpPr/>
          <p:nvPr/>
        </p:nvGrpSpPr>
        <p:grpSpPr>
          <a:xfrm>
            <a:off x="2908679" y="4325812"/>
            <a:ext cx="443308" cy="388415"/>
            <a:chOff x="-46042675" y="3218600"/>
            <a:chExt cx="300100" cy="263100"/>
          </a:xfrm>
        </p:grpSpPr>
        <p:sp>
          <p:nvSpPr>
            <p:cNvPr id="9032" name="Google Shape;9032;p14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14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14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14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14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14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8" name="Google Shape;9038;p145"/>
          <p:cNvGrpSpPr/>
          <p:nvPr/>
        </p:nvGrpSpPr>
        <p:grpSpPr>
          <a:xfrm>
            <a:off x="2908679" y="4842664"/>
            <a:ext cx="443308" cy="402956"/>
            <a:chOff x="-46042675" y="3568700"/>
            <a:chExt cx="300100" cy="272950"/>
          </a:xfrm>
        </p:grpSpPr>
        <p:sp>
          <p:nvSpPr>
            <p:cNvPr id="9039" name="Google Shape;9039;p145"/>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145"/>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145"/>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145"/>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3" name="Google Shape;9043;p145"/>
          <p:cNvGrpSpPr/>
          <p:nvPr/>
        </p:nvGrpSpPr>
        <p:grpSpPr>
          <a:xfrm>
            <a:off x="2961028" y="5387603"/>
            <a:ext cx="338611" cy="444034"/>
            <a:chOff x="-46007225" y="3937825"/>
            <a:chExt cx="229225" cy="300775"/>
          </a:xfrm>
        </p:grpSpPr>
        <p:sp>
          <p:nvSpPr>
            <p:cNvPr id="9044" name="Google Shape;9044;p145"/>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145"/>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145"/>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145"/>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145"/>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145"/>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145"/>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145"/>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145"/>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145"/>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4" name="Google Shape;9054;p145"/>
          <p:cNvGrpSpPr/>
          <p:nvPr/>
        </p:nvGrpSpPr>
        <p:grpSpPr>
          <a:xfrm>
            <a:off x="4590085" y="5375239"/>
            <a:ext cx="389796" cy="445953"/>
            <a:chOff x="-44895900" y="3929450"/>
            <a:chExt cx="263875" cy="302075"/>
          </a:xfrm>
        </p:grpSpPr>
        <p:sp>
          <p:nvSpPr>
            <p:cNvPr id="9055" name="Google Shape;9055;p145"/>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145"/>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145"/>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145"/>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145"/>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145"/>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1" name="Google Shape;9061;p145"/>
          <p:cNvGrpSpPr/>
          <p:nvPr/>
        </p:nvGrpSpPr>
        <p:grpSpPr>
          <a:xfrm>
            <a:off x="2309879" y="2610012"/>
            <a:ext cx="444489" cy="415136"/>
            <a:chOff x="-49397175" y="3192625"/>
            <a:chExt cx="300900" cy="281200"/>
          </a:xfrm>
        </p:grpSpPr>
        <p:sp>
          <p:nvSpPr>
            <p:cNvPr id="9062" name="Google Shape;9062;p145"/>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145"/>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145"/>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145"/>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145"/>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145"/>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145"/>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9" name="Google Shape;9069;p145"/>
          <p:cNvGrpSpPr/>
          <p:nvPr/>
        </p:nvGrpSpPr>
        <p:grpSpPr>
          <a:xfrm>
            <a:off x="2342451" y="3139044"/>
            <a:ext cx="379345" cy="444219"/>
            <a:chOff x="-49375900" y="3550975"/>
            <a:chExt cx="256800" cy="300900"/>
          </a:xfrm>
        </p:grpSpPr>
        <p:sp>
          <p:nvSpPr>
            <p:cNvPr id="9070" name="Google Shape;9070;p145"/>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145"/>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145"/>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145"/>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145"/>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145"/>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145"/>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145"/>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145"/>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145"/>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145"/>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145"/>
          <p:cNvGrpSpPr/>
          <p:nvPr/>
        </p:nvGrpSpPr>
        <p:grpSpPr>
          <a:xfrm>
            <a:off x="2336654" y="3684389"/>
            <a:ext cx="390941" cy="444219"/>
            <a:chOff x="-49378250" y="3920375"/>
            <a:chExt cx="264650" cy="300900"/>
          </a:xfrm>
        </p:grpSpPr>
        <p:sp>
          <p:nvSpPr>
            <p:cNvPr id="9082" name="Google Shape;9082;p145"/>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145"/>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145"/>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145"/>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145"/>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145"/>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145"/>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9" name="Google Shape;9089;p145"/>
          <p:cNvGrpSpPr/>
          <p:nvPr/>
        </p:nvGrpSpPr>
        <p:grpSpPr>
          <a:xfrm>
            <a:off x="739559" y="4299090"/>
            <a:ext cx="389796" cy="445363"/>
            <a:chOff x="-47505300" y="3200500"/>
            <a:chExt cx="263875" cy="301675"/>
          </a:xfrm>
        </p:grpSpPr>
        <p:sp>
          <p:nvSpPr>
            <p:cNvPr id="9090" name="Google Shape;9090;p145"/>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145"/>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145"/>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145"/>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145"/>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145"/>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145"/>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145"/>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145"/>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145"/>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145"/>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145"/>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145"/>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3" name="Google Shape;9103;p145"/>
          <p:cNvGrpSpPr/>
          <p:nvPr/>
        </p:nvGrpSpPr>
        <p:grpSpPr>
          <a:xfrm>
            <a:off x="712230" y="4843255"/>
            <a:ext cx="444453" cy="442779"/>
            <a:chOff x="-47524975" y="3569100"/>
            <a:chExt cx="300875" cy="299925"/>
          </a:xfrm>
        </p:grpSpPr>
        <p:sp>
          <p:nvSpPr>
            <p:cNvPr id="9104" name="Google Shape;9104;p145"/>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145"/>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145"/>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145"/>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145"/>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9" name="Google Shape;9109;p145"/>
          <p:cNvGrpSpPr/>
          <p:nvPr/>
        </p:nvGrpSpPr>
        <p:grpSpPr>
          <a:xfrm>
            <a:off x="712803" y="5440935"/>
            <a:ext cx="443308" cy="337224"/>
            <a:chOff x="-47523400" y="3973950"/>
            <a:chExt cx="300100" cy="228425"/>
          </a:xfrm>
        </p:grpSpPr>
        <p:sp>
          <p:nvSpPr>
            <p:cNvPr id="9110" name="Google Shape;9110;p145"/>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145"/>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145"/>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145"/>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145"/>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5" name="Google Shape;9115;p145"/>
          <p:cNvGrpSpPr/>
          <p:nvPr/>
        </p:nvGrpSpPr>
        <p:grpSpPr>
          <a:xfrm>
            <a:off x="3464448" y="4297356"/>
            <a:ext cx="442163" cy="445953"/>
            <a:chOff x="-45673275" y="3199325"/>
            <a:chExt cx="299325" cy="302075"/>
          </a:xfrm>
        </p:grpSpPr>
        <p:sp>
          <p:nvSpPr>
            <p:cNvPr id="9116" name="Google Shape;9116;p145"/>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145"/>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145"/>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9" name="Google Shape;9119;p145"/>
          <p:cNvGrpSpPr/>
          <p:nvPr/>
        </p:nvGrpSpPr>
        <p:grpSpPr>
          <a:xfrm>
            <a:off x="3463285" y="4868832"/>
            <a:ext cx="444489" cy="391884"/>
            <a:chOff x="-45674075" y="3586425"/>
            <a:chExt cx="300900" cy="265450"/>
          </a:xfrm>
        </p:grpSpPr>
        <p:sp>
          <p:nvSpPr>
            <p:cNvPr id="9120" name="Google Shape;9120;p145"/>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145"/>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2" name="Google Shape;9122;p145"/>
          <p:cNvGrpSpPr/>
          <p:nvPr/>
        </p:nvGrpSpPr>
        <p:grpSpPr>
          <a:xfrm>
            <a:off x="3464448" y="5387419"/>
            <a:ext cx="442163" cy="444219"/>
            <a:chOff x="-45673275" y="3937700"/>
            <a:chExt cx="299325" cy="300900"/>
          </a:xfrm>
        </p:grpSpPr>
        <p:sp>
          <p:nvSpPr>
            <p:cNvPr id="9123" name="Google Shape;9123;p145"/>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145"/>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145"/>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145"/>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145"/>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145"/>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9" name="Google Shape;9129;p145"/>
          <p:cNvGrpSpPr/>
          <p:nvPr/>
        </p:nvGrpSpPr>
        <p:grpSpPr>
          <a:xfrm>
            <a:off x="2359975" y="6002108"/>
            <a:ext cx="444489" cy="444219"/>
            <a:chOff x="-44512325" y="3176075"/>
            <a:chExt cx="300900" cy="300900"/>
          </a:xfrm>
        </p:grpSpPr>
        <p:sp>
          <p:nvSpPr>
            <p:cNvPr id="9130" name="Google Shape;9130;p145"/>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145"/>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145"/>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3" name="Google Shape;9133;p145"/>
          <p:cNvGrpSpPr/>
          <p:nvPr/>
        </p:nvGrpSpPr>
        <p:grpSpPr>
          <a:xfrm>
            <a:off x="2860962" y="2596061"/>
            <a:ext cx="442163" cy="441893"/>
            <a:chOff x="-49027775" y="3183175"/>
            <a:chExt cx="299325" cy="299325"/>
          </a:xfrm>
        </p:grpSpPr>
        <p:sp>
          <p:nvSpPr>
            <p:cNvPr id="9134" name="Google Shape;9134;p145"/>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145"/>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145"/>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145"/>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8" name="Google Shape;9138;p145"/>
          <p:cNvGrpSpPr/>
          <p:nvPr/>
        </p:nvGrpSpPr>
        <p:grpSpPr>
          <a:xfrm>
            <a:off x="2860390" y="3139044"/>
            <a:ext cx="443308" cy="445400"/>
            <a:chOff x="-49027775" y="3550975"/>
            <a:chExt cx="300100" cy="301700"/>
          </a:xfrm>
        </p:grpSpPr>
        <p:sp>
          <p:nvSpPr>
            <p:cNvPr id="9139" name="Google Shape;9139;p145"/>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145"/>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145"/>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145"/>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145"/>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145"/>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145"/>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145"/>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145"/>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145"/>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9" name="Google Shape;9149;p145"/>
          <p:cNvGrpSpPr/>
          <p:nvPr/>
        </p:nvGrpSpPr>
        <p:grpSpPr>
          <a:xfrm>
            <a:off x="2857989" y="3684094"/>
            <a:ext cx="448109" cy="443370"/>
            <a:chOff x="-49031025" y="3920175"/>
            <a:chExt cx="303350" cy="300325"/>
          </a:xfrm>
        </p:grpSpPr>
        <p:sp>
          <p:nvSpPr>
            <p:cNvPr id="9150" name="Google Shape;9150;p145"/>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145"/>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145"/>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145"/>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145"/>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145"/>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6" name="Google Shape;9156;p145"/>
          <p:cNvGrpSpPr/>
          <p:nvPr/>
        </p:nvGrpSpPr>
        <p:grpSpPr>
          <a:xfrm>
            <a:off x="1257299" y="4299090"/>
            <a:ext cx="444453" cy="441893"/>
            <a:chOff x="-47155575" y="3200500"/>
            <a:chExt cx="300875" cy="299325"/>
          </a:xfrm>
        </p:grpSpPr>
        <p:sp>
          <p:nvSpPr>
            <p:cNvPr id="9157" name="Google Shape;9157;p145"/>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145"/>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145"/>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145"/>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145"/>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145"/>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3" name="Google Shape;9163;p145"/>
          <p:cNvGrpSpPr/>
          <p:nvPr/>
        </p:nvGrpSpPr>
        <p:grpSpPr>
          <a:xfrm>
            <a:off x="1257871" y="4843255"/>
            <a:ext cx="443308" cy="443038"/>
            <a:chOff x="-47154800" y="3569100"/>
            <a:chExt cx="300100" cy="300100"/>
          </a:xfrm>
        </p:grpSpPr>
        <p:sp>
          <p:nvSpPr>
            <p:cNvPr id="9164" name="Google Shape;9164;p145"/>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145"/>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145"/>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145"/>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145"/>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145"/>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0" name="Google Shape;9170;p145"/>
          <p:cNvGrpSpPr/>
          <p:nvPr/>
        </p:nvGrpSpPr>
        <p:grpSpPr>
          <a:xfrm>
            <a:off x="1258462" y="5389744"/>
            <a:ext cx="442126" cy="440749"/>
            <a:chOff x="-47154000" y="3939275"/>
            <a:chExt cx="299300" cy="298550"/>
          </a:xfrm>
        </p:grpSpPr>
        <p:sp>
          <p:nvSpPr>
            <p:cNvPr id="9171" name="Google Shape;9171;p145"/>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145"/>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145"/>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145"/>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5" name="Google Shape;9175;p145"/>
          <p:cNvGrpSpPr/>
          <p:nvPr/>
        </p:nvGrpSpPr>
        <p:grpSpPr>
          <a:xfrm>
            <a:off x="4035275" y="4299090"/>
            <a:ext cx="389796" cy="441893"/>
            <a:chOff x="-45286550" y="3200500"/>
            <a:chExt cx="263875" cy="299325"/>
          </a:xfrm>
        </p:grpSpPr>
        <p:sp>
          <p:nvSpPr>
            <p:cNvPr id="9176" name="Google Shape;9176;p145"/>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145"/>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145"/>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9" name="Google Shape;9179;p145"/>
          <p:cNvGrpSpPr/>
          <p:nvPr/>
        </p:nvGrpSpPr>
        <p:grpSpPr>
          <a:xfrm>
            <a:off x="4035275" y="4844436"/>
            <a:ext cx="389796" cy="441857"/>
            <a:chOff x="-45286550" y="3569900"/>
            <a:chExt cx="263875" cy="299300"/>
          </a:xfrm>
        </p:grpSpPr>
        <p:sp>
          <p:nvSpPr>
            <p:cNvPr id="9180" name="Google Shape;9180;p145"/>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145"/>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145"/>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145"/>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145"/>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145"/>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6" name="Google Shape;9186;p145"/>
          <p:cNvGrpSpPr/>
          <p:nvPr/>
        </p:nvGrpSpPr>
        <p:grpSpPr>
          <a:xfrm>
            <a:off x="4049234" y="5388600"/>
            <a:ext cx="361877" cy="443038"/>
            <a:chOff x="-45277900" y="3938500"/>
            <a:chExt cx="244975" cy="300100"/>
          </a:xfrm>
        </p:grpSpPr>
        <p:sp>
          <p:nvSpPr>
            <p:cNvPr id="9187" name="Google Shape;9187;p145"/>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145"/>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145"/>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145"/>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1" name="Google Shape;9191;p145"/>
          <p:cNvGrpSpPr/>
          <p:nvPr/>
        </p:nvGrpSpPr>
        <p:grpSpPr>
          <a:xfrm>
            <a:off x="2909378" y="5973705"/>
            <a:ext cx="443308" cy="443038"/>
            <a:chOff x="-44502875" y="3576975"/>
            <a:chExt cx="300100" cy="300100"/>
          </a:xfrm>
        </p:grpSpPr>
        <p:sp>
          <p:nvSpPr>
            <p:cNvPr id="9192" name="Google Shape;9192;p145"/>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145"/>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145"/>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5" name="Google Shape;9195;p145"/>
          <p:cNvGrpSpPr/>
          <p:nvPr/>
        </p:nvGrpSpPr>
        <p:grpSpPr>
          <a:xfrm>
            <a:off x="5686227" y="2586811"/>
            <a:ext cx="444499" cy="442614"/>
            <a:chOff x="-13947000" y="3212800"/>
            <a:chExt cx="353675" cy="352400"/>
          </a:xfrm>
        </p:grpSpPr>
        <p:sp>
          <p:nvSpPr>
            <p:cNvPr id="9196" name="Google Shape;9196;p145"/>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145"/>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8" name="Google Shape;9198;p145"/>
          <p:cNvGrpSpPr/>
          <p:nvPr/>
        </p:nvGrpSpPr>
        <p:grpSpPr>
          <a:xfrm>
            <a:off x="5686243" y="3136531"/>
            <a:ext cx="444467" cy="442238"/>
            <a:chOff x="-13946200" y="3647075"/>
            <a:chExt cx="353650" cy="352100"/>
          </a:xfrm>
        </p:grpSpPr>
        <p:sp>
          <p:nvSpPr>
            <p:cNvPr id="9199" name="Google Shape;9199;p145"/>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145"/>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145"/>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145"/>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145"/>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145"/>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5" name="Google Shape;9205;p145"/>
          <p:cNvSpPr/>
          <p:nvPr/>
        </p:nvSpPr>
        <p:spPr>
          <a:xfrm>
            <a:off x="5745258" y="3692188"/>
            <a:ext cx="338582" cy="441233"/>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6" name="Google Shape;9206;p145"/>
          <p:cNvGrpSpPr/>
          <p:nvPr/>
        </p:nvGrpSpPr>
        <p:grpSpPr>
          <a:xfrm>
            <a:off x="7911593" y="2587250"/>
            <a:ext cx="445473" cy="441735"/>
            <a:chOff x="-12163025" y="3214275"/>
            <a:chExt cx="354450" cy="351700"/>
          </a:xfrm>
        </p:grpSpPr>
        <p:sp>
          <p:nvSpPr>
            <p:cNvPr id="9207" name="Google Shape;9207;p145"/>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145"/>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145"/>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0" name="Google Shape;9210;p145"/>
          <p:cNvGrpSpPr/>
          <p:nvPr/>
        </p:nvGrpSpPr>
        <p:grpSpPr>
          <a:xfrm>
            <a:off x="7912567" y="3135557"/>
            <a:ext cx="443525" cy="444184"/>
            <a:chOff x="-12160675" y="3647875"/>
            <a:chExt cx="352900" cy="353650"/>
          </a:xfrm>
        </p:grpSpPr>
        <p:sp>
          <p:nvSpPr>
            <p:cNvPr id="9211" name="Google Shape;9211;p145"/>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145"/>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145"/>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145"/>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145"/>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145"/>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145"/>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8" name="Google Shape;9218;p145"/>
          <p:cNvGrpSpPr/>
          <p:nvPr/>
        </p:nvGrpSpPr>
        <p:grpSpPr>
          <a:xfrm>
            <a:off x="7925934" y="3689751"/>
            <a:ext cx="442519" cy="444184"/>
            <a:chOff x="-12160675" y="4081850"/>
            <a:chExt cx="352100" cy="353650"/>
          </a:xfrm>
        </p:grpSpPr>
        <p:sp>
          <p:nvSpPr>
            <p:cNvPr id="9219" name="Google Shape;9219;p145"/>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145"/>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145"/>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145"/>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145"/>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145"/>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5" name="Google Shape;9225;p145"/>
          <p:cNvGrpSpPr/>
          <p:nvPr/>
        </p:nvGrpSpPr>
        <p:grpSpPr>
          <a:xfrm>
            <a:off x="5687397" y="4281738"/>
            <a:ext cx="443493" cy="443462"/>
            <a:chOff x="-10391650" y="3180600"/>
            <a:chExt cx="352875" cy="353075"/>
          </a:xfrm>
        </p:grpSpPr>
        <p:sp>
          <p:nvSpPr>
            <p:cNvPr id="9226" name="Google Shape;9226;p145"/>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145"/>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145"/>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145"/>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145"/>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145"/>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2" name="Google Shape;9232;p145"/>
          <p:cNvGrpSpPr/>
          <p:nvPr/>
        </p:nvGrpSpPr>
        <p:grpSpPr>
          <a:xfrm>
            <a:off x="5687396" y="4876268"/>
            <a:ext cx="442519" cy="441264"/>
            <a:chOff x="-10390875" y="3616350"/>
            <a:chExt cx="352100" cy="351325"/>
          </a:xfrm>
        </p:grpSpPr>
        <p:sp>
          <p:nvSpPr>
            <p:cNvPr id="9233" name="Google Shape;9233;p145"/>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145"/>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145"/>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6" name="Google Shape;9236;p145"/>
          <p:cNvGrpSpPr/>
          <p:nvPr/>
        </p:nvGrpSpPr>
        <p:grpSpPr>
          <a:xfrm>
            <a:off x="9014303" y="4283306"/>
            <a:ext cx="390048" cy="442238"/>
            <a:chOff x="-10370400" y="4049550"/>
            <a:chExt cx="310350" cy="352100"/>
          </a:xfrm>
        </p:grpSpPr>
        <p:sp>
          <p:nvSpPr>
            <p:cNvPr id="9237" name="Google Shape;9237;p145"/>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145"/>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145"/>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145"/>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145"/>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2" name="Google Shape;9242;p145"/>
          <p:cNvGrpSpPr/>
          <p:nvPr/>
        </p:nvGrpSpPr>
        <p:grpSpPr>
          <a:xfrm>
            <a:off x="7897550" y="4282233"/>
            <a:ext cx="473217" cy="442457"/>
            <a:chOff x="-8674650" y="3210975"/>
            <a:chExt cx="376525" cy="352275"/>
          </a:xfrm>
        </p:grpSpPr>
        <p:sp>
          <p:nvSpPr>
            <p:cNvPr id="9243" name="Google Shape;9243;p145"/>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145"/>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145"/>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145"/>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145"/>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145"/>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9" name="Google Shape;9249;p145"/>
          <p:cNvGrpSpPr/>
          <p:nvPr/>
        </p:nvGrpSpPr>
        <p:grpSpPr>
          <a:xfrm>
            <a:off x="6238501" y="2586010"/>
            <a:ext cx="444499" cy="444216"/>
            <a:chOff x="-13512225" y="3211525"/>
            <a:chExt cx="353675" cy="353675"/>
          </a:xfrm>
        </p:grpSpPr>
        <p:sp>
          <p:nvSpPr>
            <p:cNvPr id="9250" name="Google Shape;9250;p145"/>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145"/>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145"/>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145"/>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145"/>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5" name="Google Shape;9255;p145"/>
          <p:cNvGrpSpPr/>
          <p:nvPr/>
        </p:nvGrpSpPr>
        <p:grpSpPr>
          <a:xfrm>
            <a:off x="6238501" y="3136531"/>
            <a:ext cx="444499" cy="442238"/>
            <a:chOff x="-13512225" y="3647075"/>
            <a:chExt cx="353675" cy="352100"/>
          </a:xfrm>
        </p:grpSpPr>
        <p:sp>
          <p:nvSpPr>
            <p:cNvPr id="9256" name="Google Shape;9256;p145"/>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145"/>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145"/>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145"/>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145"/>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145"/>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145"/>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145"/>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145"/>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145"/>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6" name="Google Shape;9266;p145"/>
          <p:cNvGrpSpPr/>
          <p:nvPr/>
        </p:nvGrpSpPr>
        <p:grpSpPr>
          <a:xfrm>
            <a:off x="6251366" y="3690238"/>
            <a:ext cx="444499" cy="443211"/>
            <a:chOff x="-13512225" y="4080275"/>
            <a:chExt cx="353675" cy="352875"/>
          </a:xfrm>
        </p:grpSpPr>
        <p:sp>
          <p:nvSpPr>
            <p:cNvPr id="9267" name="Google Shape;9267;p14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14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14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14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14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14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14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14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14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14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14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8" name="Google Shape;9278;p145"/>
          <p:cNvGrpSpPr/>
          <p:nvPr/>
        </p:nvGrpSpPr>
        <p:grpSpPr>
          <a:xfrm>
            <a:off x="8463852" y="2627081"/>
            <a:ext cx="444467" cy="362073"/>
            <a:chOff x="-11728250" y="3245400"/>
            <a:chExt cx="353650" cy="288275"/>
          </a:xfrm>
        </p:grpSpPr>
        <p:sp>
          <p:nvSpPr>
            <p:cNvPr id="9279" name="Google Shape;9279;p145"/>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145"/>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145"/>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145"/>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145"/>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4" name="Google Shape;9284;p145"/>
          <p:cNvSpPr/>
          <p:nvPr/>
        </p:nvSpPr>
        <p:spPr>
          <a:xfrm>
            <a:off x="8664620" y="3306087"/>
            <a:ext cx="50492" cy="104907"/>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5" name="Google Shape;9285;p145"/>
          <p:cNvGrpSpPr/>
          <p:nvPr/>
        </p:nvGrpSpPr>
        <p:grpSpPr>
          <a:xfrm>
            <a:off x="8462359" y="3134678"/>
            <a:ext cx="447452" cy="445943"/>
            <a:chOff x="-11729050" y="3646475"/>
            <a:chExt cx="356025" cy="355050"/>
          </a:xfrm>
        </p:grpSpPr>
        <p:sp>
          <p:nvSpPr>
            <p:cNvPr id="9286" name="Google Shape;9286;p145"/>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145"/>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145"/>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145"/>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145"/>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145"/>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145"/>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145"/>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145"/>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145"/>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145"/>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7" name="Google Shape;9297;p145"/>
          <p:cNvGrpSpPr/>
          <p:nvPr/>
        </p:nvGrpSpPr>
        <p:grpSpPr>
          <a:xfrm>
            <a:off x="8504414" y="3690237"/>
            <a:ext cx="389074" cy="443211"/>
            <a:chOff x="-11703850" y="4081850"/>
            <a:chExt cx="309575" cy="352875"/>
          </a:xfrm>
        </p:grpSpPr>
        <p:sp>
          <p:nvSpPr>
            <p:cNvPr id="9298" name="Google Shape;9298;p145"/>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145"/>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145"/>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145"/>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145"/>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145"/>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145"/>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145"/>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6" name="Google Shape;9306;p145"/>
          <p:cNvGrpSpPr/>
          <p:nvPr/>
        </p:nvGrpSpPr>
        <p:grpSpPr>
          <a:xfrm>
            <a:off x="6245521" y="4281863"/>
            <a:ext cx="445473" cy="443211"/>
            <a:chOff x="-9958475" y="3180025"/>
            <a:chExt cx="354450" cy="352875"/>
          </a:xfrm>
        </p:grpSpPr>
        <p:sp>
          <p:nvSpPr>
            <p:cNvPr id="9307" name="Google Shape;9307;p145"/>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145"/>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145"/>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0" name="Google Shape;9310;p145"/>
          <p:cNvGrpSpPr/>
          <p:nvPr/>
        </p:nvGrpSpPr>
        <p:grpSpPr>
          <a:xfrm>
            <a:off x="6256910" y="4875373"/>
            <a:ext cx="421719" cy="443054"/>
            <a:chOff x="-9949025" y="3615575"/>
            <a:chExt cx="335550" cy="352750"/>
          </a:xfrm>
        </p:grpSpPr>
        <p:sp>
          <p:nvSpPr>
            <p:cNvPr id="9311" name="Google Shape;9311;p145"/>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145"/>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145"/>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4" name="Google Shape;9314;p145"/>
          <p:cNvGrpSpPr/>
          <p:nvPr/>
        </p:nvGrpSpPr>
        <p:grpSpPr>
          <a:xfrm>
            <a:off x="9543724" y="4280967"/>
            <a:ext cx="449432" cy="446916"/>
            <a:chOff x="-9961625" y="4048175"/>
            <a:chExt cx="357600" cy="355825"/>
          </a:xfrm>
        </p:grpSpPr>
        <p:sp>
          <p:nvSpPr>
            <p:cNvPr id="9315" name="Google Shape;9315;p145"/>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145"/>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145"/>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145"/>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145"/>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145"/>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1" name="Google Shape;9321;p145"/>
          <p:cNvGrpSpPr/>
          <p:nvPr/>
        </p:nvGrpSpPr>
        <p:grpSpPr>
          <a:xfrm>
            <a:off x="7905966" y="4874146"/>
            <a:ext cx="455401" cy="445503"/>
            <a:chOff x="-8680950" y="3624225"/>
            <a:chExt cx="362350" cy="354700"/>
          </a:xfrm>
        </p:grpSpPr>
        <p:sp>
          <p:nvSpPr>
            <p:cNvPr id="9322" name="Google Shape;9322;p145"/>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145"/>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145"/>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145"/>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145"/>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145"/>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8" name="Google Shape;9328;p145"/>
          <p:cNvGrpSpPr/>
          <p:nvPr/>
        </p:nvGrpSpPr>
        <p:grpSpPr>
          <a:xfrm>
            <a:off x="6826835" y="2586497"/>
            <a:ext cx="391022" cy="443242"/>
            <a:chOff x="-13056975" y="3212300"/>
            <a:chExt cx="311125" cy="352900"/>
          </a:xfrm>
        </p:grpSpPr>
        <p:sp>
          <p:nvSpPr>
            <p:cNvPr id="9329" name="Google Shape;9329;p145"/>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145"/>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145"/>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145"/>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3" name="Google Shape;9333;p145"/>
          <p:cNvGrpSpPr/>
          <p:nvPr/>
        </p:nvGrpSpPr>
        <p:grpSpPr>
          <a:xfrm>
            <a:off x="6798620" y="3136123"/>
            <a:ext cx="447452" cy="443054"/>
            <a:chOff x="-13077450" y="3647075"/>
            <a:chExt cx="356025" cy="352750"/>
          </a:xfrm>
        </p:grpSpPr>
        <p:sp>
          <p:nvSpPr>
            <p:cNvPr id="9334" name="Google Shape;9334;p145"/>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145"/>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145"/>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7" name="Google Shape;9337;p145"/>
          <p:cNvGrpSpPr/>
          <p:nvPr/>
        </p:nvGrpSpPr>
        <p:grpSpPr>
          <a:xfrm>
            <a:off x="6812474" y="3689249"/>
            <a:ext cx="445473" cy="445189"/>
            <a:chOff x="-13079025" y="4079475"/>
            <a:chExt cx="354450" cy="354450"/>
          </a:xfrm>
        </p:grpSpPr>
        <p:sp>
          <p:nvSpPr>
            <p:cNvPr id="9338" name="Google Shape;9338;p145"/>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145"/>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145"/>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145"/>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2" name="Google Shape;9342;p145"/>
          <p:cNvGrpSpPr/>
          <p:nvPr/>
        </p:nvGrpSpPr>
        <p:grpSpPr>
          <a:xfrm>
            <a:off x="9024945" y="2586999"/>
            <a:ext cx="444499" cy="442238"/>
            <a:chOff x="-11292700" y="3213875"/>
            <a:chExt cx="353675" cy="352100"/>
          </a:xfrm>
        </p:grpSpPr>
        <p:sp>
          <p:nvSpPr>
            <p:cNvPr id="9343" name="Google Shape;9343;p145"/>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145"/>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145"/>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145"/>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145"/>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145"/>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145"/>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0" name="Google Shape;9350;p145"/>
          <p:cNvGrpSpPr/>
          <p:nvPr/>
        </p:nvGrpSpPr>
        <p:grpSpPr>
          <a:xfrm>
            <a:off x="9017530" y="3135557"/>
            <a:ext cx="459329" cy="444184"/>
            <a:chOff x="-11299000" y="3647875"/>
            <a:chExt cx="365475" cy="353650"/>
          </a:xfrm>
        </p:grpSpPr>
        <p:sp>
          <p:nvSpPr>
            <p:cNvPr id="9351" name="Google Shape;9351;p145"/>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145"/>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145"/>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145"/>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145"/>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145"/>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7" name="Google Shape;9357;p145"/>
          <p:cNvGrpSpPr/>
          <p:nvPr/>
        </p:nvGrpSpPr>
        <p:grpSpPr>
          <a:xfrm>
            <a:off x="9036819" y="3704085"/>
            <a:ext cx="446478" cy="415516"/>
            <a:chOff x="-11295075" y="4092875"/>
            <a:chExt cx="355250" cy="330825"/>
          </a:xfrm>
        </p:grpSpPr>
        <p:sp>
          <p:nvSpPr>
            <p:cNvPr id="9358" name="Google Shape;9358;p145"/>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145"/>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145"/>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145"/>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145"/>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3" name="Google Shape;9363;p145"/>
          <p:cNvGrpSpPr/>
          <p:nvPr/>
        </p:nvGrpSpPr>
        <p:grpSpPr>
          <a:xfrm>
            <a:off x="6824032" y="4281863"/>
            <a:ext cx="390048" cy="443211"/>
            <a:chOff x="-9500075" y="3180800"/>
            <a:chExt cx="310350" cy="352875"/>
          </a:xfrm>
        </p:grpSpPr>
        <p:sp>
          <p:nvSpPr>
            <p:cNvPr id="9364" name="Google Shape;9364;p145"/>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145"/>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145"/>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145"/>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145"/>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145"/>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145"/>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145"/>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145"/>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3" name="Google Shape;9373;p145"/>
          <p:cNvGrpSpPr/>
          <p:nvPr/>
        </p:nvGrpSpPr>
        <p:grpSpPr>
          <a:xfrm>
            <a:off x="6796319" y="4874792"/>
            <a:ext cx="444499" cy="444216"/>
            <a:chOff x="-9523700" y="3614000"/>
            <a:chExt cx="353675" cy="353675"/>
          </a:xfrm>
        </p:grpSpPr>
        <p:sp>
          <p:nvSpPr>
            <p:cNvPr id="9374" name="Google Shape;9374;p145"/>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145"/>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145"/>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145"/>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145"/>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145"/>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145"/>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145"/>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145"/>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3" name="Google Shape;9383;p145"/>
          <p:cNvGrpSpPr/>
          <p:nvPr/>
        </p:nvGrpSpPr>
        <p:grpSpPr>
          <a:xfrm>
            <a:off x="9022943" y="4902903"/>
            <a:ext cx="444499" cy="442238"/>
            <a:chOff x="-9523700" y="4049550"/>
            <a:chExt cx="353675" cy="352100"/>
          </a:xfrm>
        </p:grpSpPr>
        <p:sp>
          <p:nvSpPr>
            <p:cNvPr id="9384" name="Google Shape;9384;p145"/>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145"/>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145"/>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145"/>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145"/>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145"/>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145"/>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1" name="Google Shape;9391;p145"/>
          <p:cNvGrpSpPr/>
          <p:nvPr/>
        </p:nvGrpSpPr>
        <p:grpSpPr>
          <a:xfrm>
            <a:off x="8469716" y="4902984"/>
            <a:ext cx="445473" cy="387821"/>
            <a:chOff x="-8209150" y="3659675"/>
            <a:chExt cx="354450" cy="308775"/>
          </a:xfrm>
        </p:grpSpPr>
        <p:sp>
          <p:nvSpPr>
            <p:cNvPr id="9392" name="Google Shape;9392;p145"/>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145"/>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145"/>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145"/>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145"/>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145"/>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8" name="Google Shape;9398;p145"/>
          <p:cNvGrpSpPr/>
          <p:nvPr/>
        </p:nvGrpSpPr>
        <p:grpSpPr>
          <a:xfrm>
            <a:off x="7349403" y="2586497"/>
            <a:ext cx="444499" cy="443242"/>
            <a:chOff x="-12643475" y="3212300"/>
            <a:chExt cx="353675" cy="352900"/>
          </a:xfrm>
        </p:grpSpPr>
        <p:sp>
          <p:nvSpPr>
            <p:cNvPr id="9399" name="Google Shape;9399;p145"/>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145"/>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145"/>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145"/>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145"/>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145"/>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145"/>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145"/>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145"/>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8" name="Google Shape;9408;p145"/>
          <p:cNvGrpSpPr/>
          <p:nvPr/>
        </p:nvGrpSpPr>
        <p:grpSpPr>
          <a:xfrm>
            <a:off x="7349403" y="3149813"/>
            <a:ext cx="444499" cy="415673"/>
            <a:chOff x="-12643475" y="3657325"/>
            <a:chExt cx="353675" cy="330950"/>
          </a:xfrm>
        </p:grpSpPr>
        <p:sp>
          <p:nvSpPr>
            <p:cNvPr id="9409" name="Google Shape;9409;p145"/>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145"/>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145"/>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145"/>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145"/>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145"/>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5" name="Google Shape;9415;p145"/>
          <p:cNvGrpSpPr/>
          <p:nvPr/>
        </p:nvGrpSpPr>
        <p:grpSpPr>
          <a:xfrm>
            <a:off x="7362267" y="3691729"/>
            <a:ext cx="444499" cy="440228"/>
            <a:chOff x="-12643475" y="4081850"/>
            <a:chExt cx="353675" cy="350500"/>
          </a:xfrm>
        </p:grpSpPr>
        <p:sp>
          <p:nvSpPr>
            <p:cNvPr id="9416" name="Google Shape;9416;p145"/>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145"/>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145"/>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145"/>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0" name="Google Shape;9420;p145"/>
          <p:cNvGrpSpPr/>
          <p:nvPr/>
        </p:nvGrpSpPr>
        <p:grpSpPr>
          <a:xfrm>
            <a:off x="9574267" y="2586999"/>
            <a:ext cx="443493" cy="442238"/>
            <a:chOff x="-10857925" y="3213875"/>
            <a:chExt cx="352875" cy="352100"/>
          </a:xfrm>
        </p:grpSpPr>
        <p:sp>
          <p:nvSpPr>
            <p:cNvPr id="9421" name="Google Shape;9421;p145"/>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145"/>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145"/>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145"/>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145"/>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145"/>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145"/>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145"/>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145"/>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145"/>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31" name="Google Shape;9431;p145"/>
          <p:cNvSpPr/>
          <p:nvPr/>
        </p:nvSpPr>
        <p:spPr>
          <a:xfrm>
            <a:off x="9628764" y="3137485"/>
            <a:ext cx="341567" cy="44204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32" name="Google Shape;9432;p145"/>
          <p:cNvGrpSpPr/>
          <p:nvPr/>
        </p:nvGrpSpPr>
        <p:grpSpPr>
          <a:xfrm>
            <a:off x="9586628" y="3704085"/>
            <a:ext cx="444499" cy="415516"/>
            <a:chOff x="-10858725" y="4092875"/>
            <a:chExt cx="353675" cy="330825"/>
          </a:xfrm>
        </p:grpSpPr>
        <p:sp>
          <p:nvSpPr>
            <p:cNvPr id="9433" name="Google Shape;9433;p145"/>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145"/>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145"/>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145"/>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145"/>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145"/>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9" name="Google Shape;9439;p145"/>
          <p:cNvGrpSpPr/>
          <p:nvPr/>
        </p:nvGrpSpPr>
        <p:grpSpPr>
          <a:xfrm>
            <a:off x="7350636" y="4282476"/>
            <a:ext cx="444342" cy="441986"/>
            <a:chOff x="-9089725" y="3180200"/>
            <a:chExt cx="353550" cy="351900"/>
          </a:xfrm>
        </p:grpSpPr>
        <p:sp>
          <p:nvSpPr>
            <p:cNvPr id="9440" name="Google Shape;9440;p145"/>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145"/>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2" name="Google Shape;9442;p145"/>
          <p:cNvGrpSpPr/>
          <p:nvPr/>
        </p:nvGrpSpPr>
        <p:grpSpPr>
          <a:xfrm>
            <a:off x="7414920" y="4875295"/>
            <a:ext cx="314797" cy="443211"/>
            <a:chOff x="-9039300" y="3614000"/>
            <a:chExt cx="250475" cy="352875"/>
          </a:xfrm>
        </p:grpSpPr>
        <p:sp>
          <p:nvSpPr>
            <p:cNvPr id="9443" name="Google Shape;9443;p145"/>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145"/>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5" name="Google Shape;9445;p145"/>
          <p:cNvGrpSpPr/>
          <p:nvPr/>
        </p:nvGrpSpPr>
        <p:grpSpPr>
          <a:xfrm>
            <a:off x="9575430" y="4902903"/>
            <a:ext cx="442519" cy="442238"/>
            <a:chOff x="-9088150" y="4049550"/>
            <a:chExt cx="352100" cy="352100"/>
          </a:xfrm>
        </p:grpSpPr>
        <p:sp>
          <p:nvSpPr>
            <p:cNvPr id="9446" name="Google Shape;9446;p145"/>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145"/>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145"/>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145"/>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145"/>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145"/>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2" name="Google Shape;9452;p145"/>
          <p:cNvGrpSpPr/>
          <p:nvPr/>
        </p:nvGrpSpPr>
        <p:grpSpPr>
          <a:xfrm>
            <a:off x="8495936" y="4282351"/>
            <a:ext cx="394007" cy="442238"/>
            <a:chOff x="-8191825" y="3174500"/>
            <a:chExt cx="313500" cy="352100"/>
          </a:xfrm>
        </p:grpSpPr>
        <p:sp>
          <p:nvSpPr>
            <p:cNvPr id="9453" name="Google Shape;9453;p145"/>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145"/>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145"/>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459" name="Shape 9459"/>
        <p:cNvGrpSpPr/>
        <p:nvPr/>
      </p:nvGrpSpPr>
      <p:grpSpPr>
        <a:xfrm>
          <a:off x="0" y="0"/>
          <a:ext cx="0" cy="0"/>
          <a:chOff x="0" y="0"/>
          <a:chExt cx="0" cy="0"/>
        </a:xfrm>
      </p:grpSpPr>
      <p:sp>
        <p:nvSpPr>
          <p:cNvPr id="9460" name="Google Shape;9460;p146"/>
          <p:cNvSpPr txBox="1"/>
          <p:nvPr/>
        </p:nvSpPr>
        <p:spPr>
          <a:xfrm>
            <a:off x="1225827" y="1059775"/>
            <a:ext cx="8240400" cy="708900"/>
          </a:xfrm>
          <a:prstGeom prst="rect">
            <a:avLst/>
          </a:prstGeom>
          <a:noFill/>
          <a:ln>
            <a:noFill/>
          </a:ln>
        </p:spPr>
        <p:txBody>
          <a:bodyPr anchorCtr="0" anchor="t" bIns="116050" lIns="116050" spcFirstLastPara="1" rIns="116050" wrap="square" tIns="116050">
            <a:noAutofit/>
          </a:bodyPr>
          <a:lstStyle/>
          <a:p>
            <a:pPr indent="0" lvl="0" marL="0" rtl="0" algn="ctr">
              <a:spcBef>
                <a:spcPts val="0"/>
              </a:spcBef>
              <a:spcAft>
                <a:spcPts val="0"/>
              </a:spcAft>
              <a:buNone/>
            </a:pPr>
            <a:r>
              <a:rPr lang="en" sz="3000">
                <a:solidFill>
                  <a:srgbClr val="FFFFFF"/>
                </a:solidFill>
              </a:rPr>
              <a:t>Nature Icons</a:t>
            </a:r>
            <a:endParaRPr sz="3000">
              <a:solidFill>
                <a:srgbClr val="FFFFFF"/>
              </a:solidFill>
            </a:endParaRPr>
          </a:p>
        </p:txBody>
      </p:sp>
      <p:sp>
        <p:nvSpPr>
          <p:cNvPr id="9461" name="Google Shape;9461;p146"/>
          <p:cNvSpPr/>
          <p:nvPr/>
        </p:nvSpPr>
        <p:spPr>
          <a:xfrm>
            <a:off x="649690" y="3114772"/>
            <a:ext cx="427919" cy="554043"/>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62" name="Google Shape;9462;p146"/>
          <p:cNvGrpSpPr/>
          <p:nvPr/>
        </p:nvGrpSpPr>
        <p:grpSpPr>
          <a:xfrm>
            <a:off x="530972" y="3819475"/>
            <a:ext cx="564236" cy="557112"/>
            <a:chOff x="-21322300" y="3693325"/>
            <a:chExt cx="306400" cy="304150"/>
          </a:xfrm>
        </p:grpSpPr>
        <p:sp>
          <p:nvSpPr>
            <p:cNvPr id="9463" name="Google Shape;9463;p146"/>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146"/>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146"/>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146"/>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7" name="Google Shape;9467;p146"/>
          <p:cNvGrpSpPr/>
          <p:nvPr/>
        </p:nvGrpSpPr>
        <p:grpSpPr>
          <a:xfrm>
            <a:off x="530236" y="4521933"/>
            <a:ext cx="565709" cy="523729"/>
            <a:chOff x="-21322300" y="4077125"/>
            <a:chExt cx="307200" cy="285925"/>
          </a:xfrm>
        </p:grpSpPr>
        <p:sp>
          <p:nvSpPr>
            <p:cNvPr id="9468" name="Google Shape;9468;p146"/>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146"/>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146"/>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146"/>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146"/>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146"/>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146"/>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146"/>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146"/>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146"/>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146"/>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146"/>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0" name="Google Shape;9480;p146"/>
          <p:cNvGrpSpPr/>
          <p:nvPr/>
        </p:nvGrpSpPr>
        <p:grpSpPr>
          <a:xfrm>
            <a:off x="3991022" y="3132427"/>
            <a:ext cx="562808" cy="558027"/>
            <a:chOff x="-19394200" y="3333800"/>
            <a:chExt cx="305625" cy="304650"/>
          </a:xfrm>
        </p:grpSpPr>
        <p:sp>
          <p:nvSpPr>
            <p:cNvPr id="9481" name="Google Shape;9481;p146"/>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146"/>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146"/>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146"/>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146"/>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146"/>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146"/>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146"/>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146"/>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0" name="Google Shape;9490;p146"/>
          <p:cNvGrpSpPr/>
          <p:nvPr/>
        </p:nvGrpSpPr>
        <p:grpSpPr>
          <a:xfrm>
            <a:off x="3989568" y="3819655"/>
            <a:ext cx="565709" cy="556928"/>
            <a:chOff x="-19396575" y="3708500"/>
            <a:chExt cx="307200" cy="304050"/>
          </a:xfrm>
        </p:grpSpPr>
        <p:sp>
          <p:nvSpPr>
            <p:cNvPr id="9491" name="Google Shape;9491;p146"/>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146"/>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146"/>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4" name="Google Shape;9494;p146"/>
          <p:cNvGrpSpPr/>
          <p:nvPr/>
        </p:nvGrpSpPr>
        <p:grpSpPr>
          <a:xfrm>
            <a:off x="3982332" y="4504949"/>
            <a:ext cx="580211" cy="557890"/>
            <a:chOff x="-19394200" y="4084200"/>
            <a:chExt cx="315075" cy="304575"/>
          </a:xfrm>
        </p:grpSpPr>
        <p:sp>
          <p:nvSpPr>
            <p:cNvPr id="9495" name="Google Shape;9495;p146"/>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146"/>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146"/>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146"/>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146"/>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146"/>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1" name="Google Shape;9501;p146"/>
          <p:cNvGrpSpPr/>
          <p:nvPr/>
        </p:nvGrpSpPr>
        <p:grpSpPr>
          <a:xfrm>
            <a:off x="7478476" y="3132122"/>
            <a:ext cx="499000" cy="558348"/>
            <a:chOff x="-17526750" y="3309200"/>
            <a:chExt cx="270975" cy="304825"/>
          </a:xfrm>
        </p:grpSpPr>
        <p:sp>
          <p:nvSpPr>
            <p:cNvPr id="9502" name="Google Shape;9502;p146"/>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146"/>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146"/>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146"/>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146"/>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7" name="Google Shape;9507;p146"/>
          <p:cNvGrpSpPr/>
          <p:nvPr/>
        </p:nvGrpSpPr>
        <p:grpSpPr>
          <a:xfrm>
            <a:off x="7448760" y="3820242"/>
            <a:ext cx="558435" cy="555463"/>
            <a:chOff x="-17542500" y="3684100"/>
            <a:chExt cx="303250" cy="303250"/>
          </a:xfrm>
        </p:grpSpPr>
        <p:sp>
          <p:nvSpPr>
            <p:cNvPr id="9508" name="Google Shape;9508;p146"/>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146"/>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146"/>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146"/>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146"/>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146"/>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146"/>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5" name="Google Shape;9515;p146"/>
          <p:cNvGrpSpPr/>
          <p:nvPr/>
        </p:nvGrpSpPr>
        <p:grpSpPr>
          <a:xfrm>
            <a:off x="7448025" y="4522590"/>
            <a:ext cx="559908" cy="522309"/>
            <a:chOff x="-17542500" y="4068450"/>
            <a:chExt cx="304050" cy="285150"/>
          </a:xfrm>
        </p:grpSpPr>
        <p:sp>
          <p:nvSpPr>
            <p:cNvPr id="9516" name="Google Shape;9516;p146"/>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146"/>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146"/>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146"/>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146"/>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146"/>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2" name="Google Shape;9522;p146"/>
          <p:cNvGrpSpPr/>
          <p:nvPr/>
        </p:nvGrpSpPr>
        <p:grpSpPr>
          <a:xfrm>
            <a:off x="4006124" y="5174671"/>
            <a:ext cx="427919" cy="556928"/>
            <a:chOff x="-15652200" y="3335975"/>
            <a:chExt cx="232375" cy="304050"/>
          </a:xfrm>
        </p:grpSpPr>
        <p:sp>
          <p:nvSpPr>
            <p:cNvPr id="9523" name="Google Shape;9523;p146"/>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146"/>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146"/>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146"/>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146"/>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146"/>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146"/>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146"/>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146"/>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2" name="Google Shape;9532;p146"/>
          <p:cNvGrpSpPr/>
          <p:nvPr/>
        </p:nvGrpSpPr>
        <p:grpSpPr>
          <a:xfrm>
            <a:off x="1222111" y="3132881"/>
            <a:ext cx="561335" cy="556928"/>
            <a:chOff x="-20946600" y="3317850"/>
            <a:chExt cx="304825" cy="304050"/>
          </a:xfrm>
        </p:grpSpPr>
        <p:sp>
          <p:nvSpPr>
            <p:cNvPr id="9533" name="Google Shape;9533;p146"/>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146"/>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146"/>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6" name="Google Shape;9536;p146"/>
          <p:cNvGrpSpPr/>
          <p:nvPr/>
        </p:nvGrpSpPr>
        <p:grpSpPr>
          <a:xfrm>
            <a:off x="1222825" y="3819742"/>
            <a:ext cx="559908" cy="556562"/>
            <a:chOff x="-20945825" y="3692175"/>
            <a:chExt cx="304050" cy="303850"/>
          </a:xfrm>
        </p:grpSpPr>
        <p:sp>
          <p:nvSpPr>
            <p:cNvPr id="9537" name="Google Shape;9537;p146"/>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146"/>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146"/>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146"/>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1" name="Google Shape;9541;p146"/>
          <p:cNvGrpSpPr/>
          <p:nvPr/>
        </p:nvGrpSpPr>
        <p:grpSpPr>
          <a:xfrm>
            <a:off x="1254726" y="4506052"/>
            <a:ext cx="496100" cy="555463"/>
            <a:chOff x="-20930075" y="4066100"/>
            <a:chExt cx="269400" cy="303250"/>
          </a:xfrm>
        </p:grpSpPr>
        <p:sp>
          <p:nvSpPr>
            <p:cNvPr id="9542" name="Google Shape;9542;p146"/>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146"/>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4" name="Google Shape;9544;p146"/>
          <p:cNvGrpSpPr/>
          <p:nvPr/>
        </p:nvGrpSpPr>
        <p:grpSpPr>
          <a:xfrm>
            <a:off x="4720564" y="3133323"/>
            <a:ext cx="464196" cy="556241"/>
            <a:chOff x="-18994100" y="3334775"/>
            <a:chExt cx="252075" cy="303675"/>
          </a:xfrm>
        </p:grpSpPr>
        <p:sp>
          <p:nvSpPr>
            <p:cNvPr id="9545" name="Google Shape;9545;p146"/>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146"/>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146"/>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146"/>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9" name="Google Shape;9549;p146"/>
          <p:cNvGrpSpPr/>
          <p:nvPr/>
        </p:nvGrpSpPr>
        <p:grpSpPr>
          <a:xfrm>
            <a:off x="4738704" y="3821102"/>
            <a:ext cx="427919" cy="554043"/>
            <a:chOff x="-18983850" y="3710075"/>
            <a:chExt cx="232375" cy="302475"/>
          </a:xfrm>
        </p:grpSpPr>
        <p:sp>
          <p:nvSpPr>
            <p:cNvPr id="9550" name="Google Shape;9550;p146"/>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146"/>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146"/>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146"/>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4" name="Google Shape;9554;p146"/>
          <p:cNvGrpSpPr/>
          <p:nvPr/>
        </p:nvGrpSpPr>
        <p:grpSpPr>
          <a:xfrm>
            <a:off x="4671996" y="4506136"/>
            <a:ext cx="561335" cy="555509"/>
            <a:chOff x="-19020075" y="4084200"/>
            <a:chExt cx="304825" cy="303275"/>
          </a:xfrm>
        </p:grpSpPr>
        <p:sp>
          <p:nvSpPr>
            <p:cNvPr id="9555" name="Google Shape;9555;p146"/>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146"/>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146"/>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146"/>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146"/>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146"/>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146"/>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146"/>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146"/>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4" name="Google Shape;9564;p146"/>
          <p:cNvGrpSpPr/>
          <p:nvPr/>
        </p:nvGrpSpPr>
        <p:grpSpPr>
          <a:xfrm>
            <a:off x="8182526" y="3132122"/>
            <a:ext cx="494627" cy="558348"/>
            <a:chOff x="-17149475" y="3309200"/>
            <a:chExt cx="268600" cy="304825"/>
          </a:xfrm>
        </p:grpSpPr>
        <p:sp>
          <p:nvSpPr>
            <p:cNvPr id="9565" name="Google Shape;9565;p146"/>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146"/>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7" name="Google Shape;9567;p146"/>
          <p:cNvGrpSpPr/>
          <p:nvPr/>
        </p:nvGrpSpPr>
        <p:grpSpPr>
          <a:xfrm>
            <a:off x="8149883" y="3837524"/>
            <a:ext cx="559908" cy="520890"/>
            <a:chOff x="-17168375" y="3692750"/>
            <a:chExt cx="304050" cy="284375"/>
          </a:xfrm>
        </p:grpSpPr>
        <p:sp>
          <p:nvSpPr>
            <p:cNvPr id="9568" name="Google Shape;9568;p146"/>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146"/>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146"/>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146"/>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146"/>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146"/>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146"/>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5" name="Google Shape;9575;p146"/>
          <p:cNvGrpSpPr/>
          <p:nvPr/>
        </p:nvGrpSpPr>
        <p:grpSpPr>
          <a:xfrm>
            <a:off x="8145532" y="4505279"/>
            <a:ext cx="568609" cy="556928"/>
            <a:chOff x="-17170750" y="4058800"/>
            <a:chExt cx="308775" cy="304050"/>
          </a:xfrm>
        </p:grpSpPr>
        <p:sp>
          <p:nvSpPr>
            <p:cNvPr id="9576" name="Google Shape;9576;p146"/>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146"/>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146"/>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146"/>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146"/>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146"/>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146"/>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146"/>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146"/>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146"/>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146"/>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146"/>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146"/>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146"/>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146"/>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146"/>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146"/>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3" name="Google Shape;9593;p146"/>
          <p:cNvGrpSpPr/>
          <p:nvPr/>
        </p:nvGrpSpPr>
        <p:grpSpPr>
          <a:xfrm>
            <a:off x="6732894" y="5178324"/>
            <a:ext cx="561335" cy="554043"/>
            <a:chOff x="-15688425" y="3707725"/>
            <a:chExt cx="304825" cy="302475"/>
          </a:xfrm>
        </p:grpSpPr>
        <p:sp>
          <p:nvSpPr>
            <p:cNvPr id="9594" name="Google Shape;9594;p146"/>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146"/>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146"/>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146"/>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146"/>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146"/>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0" name="Google Shape;9600;p146"/>
          <p:cNvGrpSpPr/>
          <p:nvPr/>
        </p:nvGrpSpPr>
        <p:grpSpPr>
          <a:xfrm>
            <a:off x="1922475" y="3133961"/>
            <a:ext cx="562808" cy="554776"/>
            <a:chOff x="-20572500" y="3319025"/>
            <a:chExt cx="305625" cy="302875"/>
          </a:xfrm>
        </p:grpSpPr>
        <p:sp>
          <p:nvSpPr>
            <p:cNvPr id="9601" name="Google Shape;9601;p146"/>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146"/>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3" name="Google Shape;9603;p146"/>
          <p:cNvGrpSpPr/>
          <p:nvPr/>
        </p:nvGrpSpPr>
        <p:grpSpPr>
          <a:xfrm>
            <a:off x="1923925" y="3896127"/>
            <a:ext cx="559908" cy="403661"/>
            <a:chOff x="-20571700" y="3722875"/>
            <a:chExt cx="304050" cy="220375"/>
          </a:xfrm>
        </p:grpSpPr>
        <p:sp>
          <p:nvSpPr>
            <p:cNvPr id="9604" name="Google Shape;9604;p146"/>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146"/>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146"/>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146"/>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146"/>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146"/>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146"/>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1" name="Google Shape;9611;p146"/>
          <p:cNvGrpSpPr/>
          <p:nvPr/>
        </p:nvGrpSpPr>
        <p:grpSpPr>
          <a:xfrm>
            <a:off x="1923213" y="4504619"/>
            <a:ext cx="561335" cy="558348"/>
            <a:chOff x="-20571700" y="4066875"/>
            <a:chExt cx="304825" cy="304825"/>
          </a:xfrm>
        </p:grpSpPr>
        <p:sp>
          <p:nvSpPr>
            <p:cNvPr id="9612" name="Google Shape;9612;p146"/>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146"/>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146"/>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146"/>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146"/>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146"/>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8" name="Google Shape;9618;p146"/>
          <p:cNvGrpSpPr/>
          <p:nvPr/>
        </p:nvGrpSpPr>
        <p:grpSpPr>
          <a:xfrm>
            <a:off x="5370959" y="3131357"/>
            <a:ext cx="565709" cy="560180"/>
            <a:chOff x="-18645175" y="3334200"/>
            <a:chExt cx="307200" cy="305825"/>
          </a:xfrm>
        </p:grpSpPr>
        <p:sp>
          <p:nvSpPr>
            <p:cNvPr id="9619" name="Google Shape;9619;p146"/>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146"/>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146"/>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146"/>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146"/>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4" name="Google Shape;9624;p146"/>
          <p:cNvGrpSpPr/>
          <p:nvPr/>
        </p:nvGrpSpPr>
        <p:grpSpPr>
          <a:xfrm>
            <a:off x="5371695" y="3818925"/>
            <a:ext cx="564236" cy="558394"/>
            <a:chOff x="-18645175" y="3708500"/>
            <a:chExt cx="306400" cy="304850"/>
          </a:xfrm>
        </p:grpSpPr>
        <p:sp>
          <p:nvSpPr>
            <p:cNvPr id="9625" name="Google Shape;9625;p146"/>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146"/>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146"/>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146"/>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146"/>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146"/>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146"/>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2" name="Google Shape;9632;p146"/>
          <p:cNvGrpSpPr/>
          <p:nvPr/>
        </p:nvGrpSpPr>
        <p:grpSpPr>
          <a:xfrm>
            <a:off x="5368793" y="4503913"/>
            <a:ext cx="570036" cy="559951"/>
            <a:chOff x="-18647525" y="4082625"/>
            <a:chExt cx="309550" cy="305700"/>
          </a:xfrm>
        </p:grpSpPr>
        <p:sp>
          <p:nvSpPr>
            <p:cNvPr id="9633" name="Google Shape;9633;p146"/>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146"/>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146"/>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146"/>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7" name="Google Shape;9637;p146"/>
          <p:cNvGrpSpPr/>
          <p:nvPr/>
        </p:nvGrpSpPr>
        <p:grpSpPr>
          <a:xfrm>
            <a:off x="8870765" y="3132853"/>
            <a:ext cx="493154" cy="556883"/>
            <a:chOff x="-16775350" y="3309200"/>
            <a:chExt cx="267800" cy="304025"/>
          </a:xfrm>
        </p:grpSpPr>
        <p:sp>
          <p:nvSpPr>
            <p:cNvPr id="9638" name="Google Shape;9638;p146"/>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146"/>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146"/>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1" name="Google Shape;9641;p146"/>
          <p:cNvGrpSpPr/>
          <p:nvPr/>
        </p:nvGrpSpPr>
        <p:grpSpPr>
          <a:xfrm>
            <a:off x="8870765" y="3817339"/>
            <a:ext cx="493154" cy="561279"/>
            <a:chOff x="-16775350" y="3683300"/>
            <a:chExt cx="267800" cy="306425"/>
          </a:xfrm>
        </p:grpSpPr>
        <p:sp>
          <p:nvSpPr>
            <p:cNvPr id="9642" name="Google Shape;9642;p146"/>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146"/>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146"/>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5" name="Google Shape;9645;p146"/>
          <p:cNvGrpSpPr/>
          <p:nvPr/>
        </p:nvGrpSpPr>
        <p:grpSpPr>
          <a:xfrm>
            <a:off x="8835937" y="4505298"/>
            <a:ext cx="562808" cy="556883"/>
            <a:chOff x="-16794250" y="4058225"/>
            <a:chExt cx="305625" cy="304025"/>
          </a:xfrm>
        </p:grpSpPr>
        <p:sp>
          <p:nvSpPr>
            <p:cNvPr id="9646" name="Google Shape;9646;p146"/>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146"/>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146"/>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146"/>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146"/>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146"/>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146"/>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146"/>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146"/>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55" name="Google Shape;9655;p146"/>
          <p:cNvSpPr/>
          <p:nvPr/>
        </p:nvSpPr>
        <p:spPr>
          <a:xfrm>
            <a:off x="9597528" y="3112319"/>
            <a:ext cx="564236" cy="558348"/>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56" name="Google Shape;9656;p146"/>
          <p:cNvGrpSpPr/>
          <p:nvPr/>
        </p:nvGrpSpPr>
        <p:grpSpPr>
          <a:xfrm>
            <a:off x="2607102" y="3132881"/>
            <a:ext cx="570036" cy="556928"/>
            <a:chOff x="-20199150" y="3317850"/>
            <a:chExt cx="309550" cy="304050"/>
          </a:xfrm>
        </p:grpSpPr>
        <p:sp>
          <p:nvSpPr>
            <p:cNvPr id="9657" name="Google Shape;9657;p146"/>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146"/>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146"/>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146"/>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146"/>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146"/>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146"/>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4" name="Google Shape;9664;p146"/>
          <p:cNvGrpSpPr/>
          <p:nvPr/>
        </p:nvGrpSpPr>
        <p:grpSpPr>
          <a:xfrm>
            <a:off x="2609999" y="3818675"/>
            <a:ext cx="564236" cy="558714"/>
            <a:chOff x="-20199150" y="3693150"/>
            <a:chExt cx="306400" cy="305025"/>
          </a:xfrm>
        </p:grpSpPr>
        <p:sp>
          <p:nvSpPr>
            <p:cNvPr id="9665" name="Google Shape;9665;p146"/>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146"/>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146"/>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146"/>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146"/>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146"/>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1" name="Google Shape;9671;p146"/>
          <p:cNvGrpSpPr/>
          <p:nvPr/>
        </p:nvGrpSpPr>
        <p:grpSpPr>
          <a:xfrm>
            <a:off x="2610715" y="4503889"/>
            <a:ext cx="562808" cy="559813"/>
            <a:chOff x="-20197575" y="4066875"/>
            <a:chExt cx="305625" cy="305625"/>
          </a:xfrm>
        </p:grpSpPr>
        <p:sp>
          <p:nvSpPr>
            <p:cNvPr id="9672" name="Google Shape;9672;p146"/>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146"/>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146"/>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146"/>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146"/>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146"/>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146"/>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146"/>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0" name="Google Shape;9680;p146"/>
          <p:cNvGrpSpPr/>
          <p:nvPr/>
        </p:nvGrpSpPr>
        <p:grpSpPr>
          <a:xfrm>
            <a:off x="6077770" y="3130438"/>
            <a:ext cx="559908" cy="562011"/>
            <a:chOff x="-18271050" y="3333200"/>
            <a:chExt cx="304050" cy="306825"/>
          </a:xfrm>
        </p:grpSpPr>
        <p:sp>
          <p:nvSpPr>
            <p:cNvPr id="9681" name="Google Shape;9681;p146"/>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146"/>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146"/>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146"/>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146"/>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6" name="Google Shape;9686;p146"/>
          <p:cNvGrpSpPr/>
          <p:nvPr/>
        </p:nvGrpSpPr>
        <p:grpSpPr>
          <a:xfrm>
            <a:off x="6078485" y="3820400"/>
            <a:ext cx="558481" cy="555463"/>
            <a:chOff x="-18270275" y="3710875"/>
            <a:chExt cx="303275" cy="303250"/>
          </a:xfrm>
        </p:grpSpPr>
        <p:sp>
          <p:nvSpPr>
            <p:cNvPr id="9687" name="Google Shape;9687;p146"/>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146"/>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146"/>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146"/>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146"/>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146"/>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3" name="Google Shape;9693;p146"/>
          <p:cNvGrpSpPr/>
          <p:nvPr/>
        </p:nvGrpSpPr>
        <p:grpSpPr>
          <a:xfrm>
            <a:off x="6145216" y="4506136"/>
            <a:ext cx="425018" cy="555509"/>
            <a:chOff x="-18234025" y="4084200"/>
            <a:chExt cx="230800" cy="303275"/>
          </a:xfrm>
        </p:grpSpPr>
        <p:sp>
          <p:nvSpPr>
            <p:cNvPr id="9694" name="Google Shape;9694;p146"/>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146"/>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146"/>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7" name="Google Shape;9697;p146"/>
          <p:cNvGrpSpPr/>
          <p:nvPr/>
        </p:nvGrpSpPr>
        <p:grpSpPr>
          <a:xfrm>
            <a:off x="2556451" y="5173801"/>
            <a:ext cx="559908" cy="558348"/>
            <a:chOff x="-16419350" y="3308400"/>
            <a:chExt cx="304050" cy="304825"/>
          </a:xfrm>
        </p:grpSpPr>
        <p:sp>
          <p:nvSpPr>
            <p:cNvPr id="9698" name="Google Shape;9698;p146"/>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146"/>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146"/>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146"/>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146"/>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146"/>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146"/>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5" name="Google Shape;9705;p146"/>
          <p:cNvGrpSpPr/>
          <p:nvPr/>
        </p:nvGrpSpPr>
        <p:grpSpPr>
          <a:xfrm>
            <a:off x="5383307" y="5174551"/>
            <a:ext cx="493154" cy="561324"/>
            <a:chOff x="-16401225" y="3683275"/>
            <a:chExt cx="267800" cy="306450"/>
          </a:xfrm>
        </p:grpSpPr>
        <p:sp>
          <p:nvSpPr>
            <p:cNvPr id="9706" name="Google Shape;9706;p146"/>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146"/>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146"/>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146"/>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146"/>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146"/>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146"/>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3" name="Google Shape;9713;p146"/>
          <p:cNvGrpSpPr/>
          <p:nvPr/>
        </p:nvGrpSpPr>
        <p:grpSpPr>
          <a:xfrm>
            <a:off x="9571354" y="4505535"/>
            <a:ext cx="561335" cy="555509"/>
            <a:chOff x="-16419350" y="4058200"/>
            <a:chExt cx="304825" cy="303275"/>
          </a:xfrm>
        </p:grpSpPr>
        <p:sp>
          <p:nvSpPr>
            <p:cNvPr id="9714" name="Google Shape;9714;p146"/>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146"/>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146"/>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146"/>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146"/>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146"/>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146"/>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1" name="Google Shape;9721;p146"/>
          <p:cNvGrpSpPr/>
          <p:nvPr/>
        </p:nvGrpSpPr>
        <p:grpSpPr>
          <a:xfrm>
            <a:off x="4629836" y="5175690"/>
            <a:ext cx="561381" cy="554776"/>
            <a:chOff x="-15296200" y="3326900"/>
            <a:chExt cx="304850" cy="302875"/>
          </a:xfrm>
        </p:grpSpPr>
        <p:sp>
          <p:nvSpPr>
            <p:cNvPr id="9722" name="Google Shape;9722;p146"/>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146"/>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146"/>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146"/>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146"/>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7" name="Google Shape;9727;p146"/>
          <p:cNvGrpSpPr/>
          <p:nvPr/>
        </p:nvGrpSpPr>
        <p:grpSpPr>
          <a:xfrm>
            <a:off x="3269224" y="3154339"/>
            <a:ext cx="606314" cy="514021"/>
            <a:chOff x="-19835275" y="3330250"/>
            <a:chExt cx="329250" cy="280625"/>
          </a:xfrm>
        </p:grpSpPr>
        <p:sp>
          <p:nvSpPr>
            <p:cNvPr id="9728" name="Google Shape;9728;p146"/>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146"/>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146"/>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1" name="Google Shape;9731;p146"/>
          <p:cNvGrpSpPr/>
          <p:nvPr/>
        </p:nvGrpSpPr>
        <p:grpSpPr>
          <a:xfrm>
            <a:off x="3291691" y="3819426"/>
            <a:ext cx="561381" cy="557203"/>
            <a:chOff x="-19822675" y="3692750"/>
            <a:chExt cx="304850" cy="304200"/>
          </a:xfrm>
        </p:grpSpPr>
        <p:sp>
          <p:nvSpPr>
            <p:cNvPr id="9732" name="Google Shape;9732;p146"/>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146"/>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146"/>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146"/>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146"/>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7" name="Google Shape;9737;p146"/>
          <p:cNvGrpSpPr/>
          <p:nvPr/>
        </p:nvGrpSpPr>
        <p:grpSpPr>
          <a:xfrm>
            <a:off x="3292427" y="4504619"/>
            <a:ext cx="559908" cy="558348"/>
            <a:chOff x="-19822675" y="4066875"/>
            <a:chExt cx="304050" cy="304825"/>
          </a:xfrm>
        </p:grpSpPr>
        <p:sp>
          <p:nvSpPr>
            <p:cNvPr id="9738" name="Google Shape;9738;p146"/>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146"/>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146"/>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146"/>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146"/>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146"/>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4" name="Google Shape;9744;p146"/>
          <p:cNvGrpSpPr/>
          <p:nvPr/>
        </p:nvGrpSpPr>
        <p:grpSpPr>
          <a:xfrm>
            <a:off x="6792939" y="3132979"/>
            <a:ext cx="497573" cy="556928"/>
            <a:chOff x="-17878825" y="3334400"/>
            <a:chExt cx="270200" cy="304050"/>
          </a:xfrm>
        </p:grpSpPr>
        <p:sp>
          <p:nvSpPr>
            <p:cNvPr id="9745" name="Google Shape;9745;p146"/>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146"/>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146"/>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146"/>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146"/>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146"/>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146"/>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2" name="Google Shape;9752;p146"/>
          <p:cNvGrpSpPr/>
          <p:nvPr/>
        </p:nvGrpSpPr>
        <p:grpSpPr>
          <a:xfrm>
            <a:off x="6760322" y="3818222"/>
            <a:ext cx="562808" cy="559813"/>
            <a:chOff x="-17896150" y="3709300"/>
            <a:chExt cx="305625" cy="305625"/>
          </a:xfrm>
        </p:grpSpPr>
        <p:sp>
          <p:nvSpPr>
            <p:cNvPr id="9753" name="Google Shape;9753;p146"/>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146"/>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146"/>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146"/>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7" name="Google Shape;9757;p146"/>
          <p:cNvGrpSpPr/>
          <p:nvPr/>
        </p:nvGrpSpPr>
        <p:grpSpPr>
          <a:xfrm>
            <a:off x="6795125" y="4503982"/>
            <a:ext cx="493200" cy="559813"/>
            <a:chOff x="-17878025" y="4082625"/>
            <a:chExt cx="267825" cy="305625"/>
          </a:xfrm>
        </p:grpSpPr>
        <p:sp>
          <p:nvSpPr>
            <p:cNvPr id="9758" name="Google Shape;9758;p146"/>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146"/>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146"/>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146"/>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146"/>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146"/>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146"/>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5" name="Google Shape;9765;p146"/>
          <p:cNvGrpSpPr/>
          <p:nvPr/>
        </p:nvGrpSpPr>
        <p:grpSpPr>
          <a:xfrm>
            <a:off x="3245404" y="5190380"/>
            <a:ext cx="561381" cy="525194"/>
            <a:chOff x="-16044450" y="3317850"/>
            <a:chExt cx="304850" cy="286725"/>
          </a:xfrm>
        </p:grpSpPr>
        <p:sp>
          <p:nvSpPr>
            <p:cNvPr id="9766" name="Google Shape;9766;p146"/>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146"/>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146"/>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146"/>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0" name="Google Shape;9770;p146"/>
          <p:cNvSpPr/>
          <p:nvPr/>
        </p:nvSpPr>
        <p:spPr>
          <a:xfrm>
            <a:off x="6078441" y="5154312"/>
            <a:ext cx="558481" cy="558394"/>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1" name="Google Shape;9771;p146"/>
          <p:cNvGrpSpPr/>
          <p:nvPr/>
        </p:nvGrpSpPr>
        <p:grpSpPr>
          <a:xfrm>
            <a:off x="9620123" y="3821939"/>
            <a:ext cx="465623" cy="556562"/>
            <a:chOff x="-16018450" y="4058400"/>
            <a:chExt cx="252850" cy="303850"/>
          </a:xfrm>
        </p:grpSpPr>
        <p:sp>
          <p:nvSpPr>
            <p:cNvPr id="9772" name="Google Shape;9772;p146"/>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146"/>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146"/>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146"/>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6" name="Google Shape;9776;p146"/>
          <p:cNvSpPr/>
          <p:nvPr/>
        </p:nvSpPr>
        <p:spPr>
          <a:xfrm>
            <a:off x="7460406" y="5155773"/>
            <a:ext cx="559862" cy="55546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780" name="Shape 9780"/>
        <p:cNvGrpSpPr/>
        <p:nvPr/>
      </p:nvGrpSpPr>
      <p:grpSpPr>
        <a:xfrm>
          <a:off x="0" y="0"/>
          <a:ext cx="0" cy="0"/>
          <a:chOff x="0" y="0"/>
          <a:chExt cx="0" cy="0"/>
        </a:xfrm>
      </p:grpSpPr>
      <p:sp>
        <p:nvSpPr>
          <p:cNvPr id="9781" name="Google Shape;9781;p147"/>
          <p:cNvSpPr txBox="1"/>
          <p:nvPr/>
        </p:nvSpPr>
        <p:spPr>
          <a:xfrm>
            <a:off x="1225827" y="1057756"/>
            <a:ext cx="8240400" cy="708900"/>
          </a:xfrm>
          <a:prstGeom prst="rect">
            <a:avLst/>
          </a:prstGeom>
          <a:noFill/>
          <a:ln>
            <a:noFill/>
          </a:ln>
        </p:spPr>
        <p:txBody>
          <a:bodyPr anchorCtr="0" anchor="t" bIns="116050" lIns="116050" spcFirstLastPara="1" rIns="116050" wrap="square" tIns="116050">
            <a:noAutofit/>
          </a:bodyPr>
          <a:lstStyle/>
          <a:p>
            <a:pPr indent="0" lvl="0" marL="0" rtl="0" algn="ctr">
              <a:spcBef>
                <a:spcPts val="0"/>
              </a:spcBef>
              <a:spcAft>
                <a:spcPts val="0"/>
              </a:spcAft>
              <a:buNone/>
            </a:pPr>
            <a:r>
              <a:rPr lang="en" sz="3000">
                <a:solidFill>
                  <a:srgbClr val="FFFFFF"/>
                </a:solidFill>
              </a:rPr>
              <a:t>SEO &amp; Marketing Icons</a:t>
            </a:r>
            <a:endParaRPr sz="3000">
              <a:solidFill>
                <a:srgbClr val="FFFFFF"/>
              </a:solidFill>
            </a:endParaRPr>
          </a:p>
        </p:txBody>
      </p:sp>
      <p:grpSp>
        <p:nvGrpSpPr>
          <p:cNvPr id="9782" name="Google Shape;9782;p147"/>
          <p:cNvGrpSpPr/>
          <p:nvPr/>
        </p:nvGrpSpPr>
        <p:grpSpPr>
          <a:xfrm>
            <a:off x="668161" y="2593671"/>
            <a:ext cx="552929" cy="523341"/>
            <a:chOff x="-6696925" y="3272575"/>
            <a:chExt cx="307200" cy="291425"/>
          </a:xfrm>
        </p:grpSpPr>
        <p:sp>
          <p:nvSpPr>
            <p:cNvPr id="9783" name="Google Shape;9783;p147"/>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147"/>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5" name="Google Shape;9785;p147"/>
          <p:cNvGrpSpPr/>
          <p:nvPr/>
        </p:nvGrpSpPr>
        <p:grpSpPr>
          <a:xfrm>
            <a:off x="668141" y="3236455"/>
            <a:ext cx="552974" cy="524778"/>
            <a:chOff x="-6690625" y="3631325"/>
            <a:chExt cx="307225" cy="292225"/>
          </a:xfrm>
        </p:grpSpPr>
        <p:sp>
          <p:nvSpPr>
            <p:cNvPr id="9786" name="Google Shape;9786;p147"/>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147"/>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147"/>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147"/>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147"/>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1" name="Google Shape;9791;p147"/>
          <p:cNvGrpSpPr/>
          <p:nvPr/>
        </p:nvGrpSpPr>
        <p:grpSpPr>
          <a:xfrm>
            <a:off x="695789" y="3925327"/>
            <a:ext cx="527416" cy="523027"/>
            <a:chOff x="-6689825" y="3992050"/>
            <a:chExt cx="293025" cy="291250"/>
          </a:xfrm>
        </p:grpSpPr>
        <p:sp>
          <p:nvSpPr>
            <p:cNvPr id="9792" name="Google Shape;9792;p147"/>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147"/>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147"/>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147"/>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147"/>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147"/>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147"/>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147"/>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147"/>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147"/>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147"/>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147"/>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04" name="Google Shape;9804;p147"/>
          <p:cNvSpPr/>
          <p:nvPr/>
        </p:nvSpPr>
        <p:spPr>
          <a:xfrm>
            <a:off x="4044525" y="2595752"/>
            <a:ext cx="543300" cy="52284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05" name="Google Shape;9805;p147"/>
          <p:cNvGrpSpPr/>
          <p:nvPr/>
        </p:nvGrpSpPr>
        <p:grpSpPr>
          <a:xfrm>
            <a:off x="4049972" y="3237161"/>
            <a:ext cx="528811" cy="523386"/>
            <a:chOff x="-4837325" y="3612425"/>
            <a:chExt cx="293800" cy="291450"/>
          </a:xfrm>
        </p:grpSpPr>
        <p:sp>
          <p:nvSpPr>
            <p:cNvPr id="9806" name="Google Shape;9806;p147"/>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147"/>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147"/>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9" name="Google Shape;9809;p147"/>
          <p:cNvGrpSpPr/>
          <p:nvPr/>
        </p:nvGrpSpPr>
        <p:grpSpPr>
          <a:xfrm>
            <a:off x="4066260" y="3925159"/>
            <a:ext cx="525976" cy="523386"/>
            <a:chOff x="-4837325" y="3971575"/>
            <a:chExt cx="292225" cy="291450"/>
          </a:xfrm>
        </p:grpSpPr>
        <p:sp>
          <p:nvSpPr>
            <p:cNvPr id="9810" name="Google Shape;9810;p147"/>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147"/>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147"/>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147"/>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147"/>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147"/>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6" name="Google Shape;9816;p147"/>
          <p:cNvGrpSpPr/>
          <p:nvPr/>
        </p:nvGrpSpPr>
        <p:grpSpPr>
          <a:xfrm>
            <a:off x="7431305" y="2624803"/>
            <a:ext cx="538755" cy="461117"/>
            <a:chOff x="-3037625" y="3254850"/>
            <a:chExt cx="299325" cy="256775"/>
          </a:xfrm>
        </p:grpSpPr>
        <p:sp>
          <p:nvSpPr>
            <p:cNvPr id="9817" name="Google Shape;9817;p147"/>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147"/>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147"/>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147"/>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1" name="Google Shape;9821;p147"/>
          <p:cNvGrpSpPr/>
          <p:nvPr/>
        </p:nvGrpSpPr>
        <p:grpSpPr>
          <a:xfrm>
            <a:off x="7436256" y="3236451"/>
            <a:ext cx="528856" cy="524823"/>
            <a:chOff x="-3031325" y="3597450"/>
            <a:chExt cx="293825" cy="292250"/>
          </a:xfrm>
        </p:grpSpPr>
        <p:sp>
          <p:nvSpPr>
            <p:cNvPr id="9822" name="Google Shape;9822;p147"/>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147"/>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147"/>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147"/>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6" name="Google Shape;9826;p147"/>
          <p:cNvGrpSpPr/>
          <p:nvPr/>
        </p:nvGrpSpPr>
        <p:grpSpPr>
          <a:xfrm>
            <a:off x="7451848" y="3955584"/>
            <a:ext cx="527416" cy="462553"/>
            <a:chOff x="-3030525" y="3973150"/>
            <a:chExt cx="293025" cy="257575"/>
          </a:xfrm>
        </p:grpSpPr>
        <p:sp>
          <p:nvSpPr>
            <p:cNvPr id="9827" name="Google Shape;9827;p147"/>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147"/>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9" name="Google Shape;9829;p147"/>
          <p:cNvGrpSpPr/>
          <p:nvPr/>
        </p:nvGrpSpPr>
        <p:grpSpPr>
          <a:xfrm>
            <a:off x="1330247" y="4689904"/>
            <a:ext cx="527416" cy="370653"/>
            <a:chOff x="-1199300" y="3279250"/>
            <a:chExt cx="293025" cy="206400"/>
          </a:xfrm>
        </p:grpSpPr>
        <p:sp>
          <p:nvSpPr>
            <p:cNvPr id="9830" name="Google Shape;9830;p147"/>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147"/>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147"/>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147"/>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4" name="Google Shape;9834;p147"/>
          <p:cNvGrpSpPr/>
          <p:nvPr/>
        </p:nvGrpSpPr>
        <p:grpSpPr>
          <a:xfrm>
            <a:off x="1337637" y="2593087"/>
            <a:ext cx="555764" cy="524508"/>
            <a:chOff x="-6338550" y="3272950"/>
            <a:chExt cx="308775" cy="292075"/>
          </a:xfrm>
        </p:grpSpPr>
        <p:sp>
          <p:nvSpPr>
            <p:cNvPr id="9835" name="Google Shape;9835;p147"/>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147"/>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147"/>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8" name="Google Shape;9838;p147"/>
          <p:cNvGrpSpPr/>
          <p:nvPr/>
        </p:nvGrpSpPr>
        <p:grpSpPr>
          <a:xfrm>
            <a:off x="1351812" y="3237150"/>
            <a:ext cx="527416" cy="523386"/>
            <a:chOff x="-6329100" y="3632100"/>
            <a:chExt cx="293025" cy="291450"/>
          </a:xfrm>
        </p:grpSpPr>
        <p:sp>
          <p:nvSpPr>
            <p:cNvPr id="9839" name="Google Shape;9839;p147"/>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147"/>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147"/>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2" name="Google Shape;9842;p147"/>
          <p:cNvGrpSpPr/>
          <p:nvPr/>
        </p:nvGrpSpPr>
        <p:grpSpPr>
          <a:xfrm>
            <a:off x="1368122" y="3925147"/>
            <a:ext cx="524536" cy="523386"/>
            <a:chOff x="-6329875" y="3992050"/>
            <a:chExt cx="291425" cy="291450"/>
          </a:xfrm>
        </p:grpSpPr>
        <p:sp>
          <p:nvSpPr>
            <p:cNvPr id="9843" name="Google Shape;9843;p147"/>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147"/>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147"/>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147"/>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7" name="Google Shape;9847;p147"/>
          <p:cNvGrpSpPr/>
          <p:nvPr/>
        </p:nvGrpSpPr>
        <p:grpSpPr>
          <a:xfrm>
            <a:off x="4725836" y="2591550"/>
            <a:ext cx="528856" cy="527606"/>
            <a:chOff x="-4478975" y="3251700"/>
            <a:chExt cx="293825" cy="293800"/>
          </a:xfrm>
        </p:grpSpPr>
        <p:sp>
          <p:nvSpPr>
            <p:cNvPr id="9848" name="Google Shape;9848;p147"/>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147"/>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147"/>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1" name="Google Shape;9851;p147"/>
          <p:cNvGrpSpPr/>
          <p:nvPr/>
        </p:nvGrpSpPr>
        <p:grpSpPr>
          <a:xfrm>
            <a:off x="4725837" y="3237161"/>
            <a:ext cx="528856" cy="523386"/>
            <a:chOff x="-4475825" y="3612425"/>
            <a:chExt cx="293825" cy="291450"/>
          </a:xfrm>
        </p:grpSpPr>
        <p:sp>
          <p:nvSpPr>
            <p:cNvPr id="9852" name="Google Shape;9852;p147"/>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147"/>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147"/>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5" name="Google Shape;9855;p147"/>
          <p:cNvGrpSpPr/>
          <p:nvPr/>
        </p:nvGrpSpPr>
        <p:grpSpPr>
          <a:xfrm>
            <a:off x="4737175" y="3925182"/>
            <a:ext cx="535920" cy="523341"/>
            <a:chOff x="-4480550" y="3970800"/>
            <a:chExt cx="297750" cy="291425"/>
          </a:xfrm>
        </p:grpSpPr>
        <p:sp>
          <p:nvSpPr>
            <p:cNvPr id="9856" name="Google Shape;9856;p147"/>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147"/>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8" name="Google Shape;9858;p147"/>
          <p:cNvGrpSpPr/>
          <p:nvPr/>
        </p:nvGrpSpPr>
        <p:grpSpPr>
          <a:xfrm>
            <a:off x="8116994" y="2593667"/>
            <a:ext cx="518911" cy="523386"/>
            <a:chOff x="-2668225" y="3239075"/>
            <a:chExt cx="288300" cy="291450"/>
          </a:xfrm>
        </p:grpSpPr>
        <p:sp>
          <p:nvSpPr>
            <p:cNvPr id="9859" name="Google Shape;9859;p147"/>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147"/>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147"/>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147"/>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147"/>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4" name="Google Shape;9864;p147"/>
          <p:cNvGrpSpPr/>
          <p:nvPr/>
        </p:nvGrpSpPr>
        <p:grpSpPr>
          <a:xfrm>
            <a:off x="8113439" y="3237170"/>
            <a:ext cx="526021" cy="523386"/>
            <a:chOff x="-2671375" y="3597450"/>
            <a:chExt cx="292250" cy="291450"/>
          </a:xfrm>
        </p:grpSpPr>
        <p:sp>
          <p:nvSpPr>
            <p:cNvPr id="9865" name="Google Shape;9865;p147"/>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147"/>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7" name="Google Shape;9867;p147"/>
          <p:cNvGrpSpPr/>
          <p:nvPr/>
        </p:nvGrpSpPr>
        <p:grpSpPr>
          <a:xfrm>
            <a:off x="8126916" y="3923752"/>
            <a:ext cx="528811" cy="526214"/>
            <a:chOff x="-2670575" y="3956600"/>
            <a:chExt cx="293800" cy="293025"/>
          </a:xfrm>
        </p:grpSpPr>
        <p:sp>
          <p:nvSpPr>
            <p:cNvPr id="9868" name="Google Shape;9868;p147"/>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147"/>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147"/>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147"/>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2" name="Google Shape;9872;p147"/>
          <p:cNvGrpSpPr/>
          <p:nvPr/>
        </p:nvGrpSpPr>
        <p:grpSpPr>
          <a:xfrm>
            <a:off x="3449918" y="4617991"/>
            <a:ext cx="533085" cy="521770"/>
            <a:chOff x="-1183550" y="3586525"/>
            <a:chExt cx="296175" cy="290550"/>
          </a:xfrm>
        </p:grpSpPr>
        <p:sp>
          <p:nvSpPr>
            <p:cNvPr id="9873" name="Google Shape;9873;p147"/>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147"/>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147"/>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147"/>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147"/>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147"/>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147"/>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147"/>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147"/>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2" name="Google Shape;9882;p147"/>
          <p:cNvGrpSpPr/>
          <p:nvPr/>
        </p:nvGrpSpPr>
        <p:grpSpPr>
          <a:xfrm>
            <a:off x="2021183" y="3235444"/>
            <a:ext cx="540195" cy="526798"/>
            <a:chOff x="-5974675" y="3632100"/>
            <a:chExt cx="300125" cy="293350"/>
          </a:xfrm>
        </p:grpSpPr>
        <p:sp>
          <p:nvSpPr>
            <p:cNvPr id="9883" name="Google Shape;9883;p147"/>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147"/>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147"/>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6" name="Google Shape;9886;p147"/>
          <p:cNvGrpSpPr/>
          <p:nvPr/>
        </p:nvGrpSpPr>
        <p:grpSpPr>
          <a:xfrm>
            <a:off x="2058730" y="3923733"/>
            <a:ext cx="494838" cy="526214"/>
            <a:chOff x="-5971525" y="3990475"/>
            <a:chExt cx="274925" cy="293025"/>
          </a:xfrm>
        </p:grpSpPr>
        <p:sp>
          <p:nvSpPr>
            <p:cNvPr id="9887" name="Google Shape;9887;p147"/>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147"/>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147"/>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147"/>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1" name="Google Shape;9891;p147"/>
          <p:cNvGrpSpPr/>
          <p:nvPr/>
        </p:nvGrpSpPr>
        <p:grpSpPr>
          <a:xfrm>
            <a:off x="5400283" y="2594378"/>
            <a:ext cx="525976" cy="521949"/>
            <a:chOff x="-4118225" y="3253275"/>
            <a:chExt cx="292225" cy="290650"/>
          </a:xfrm>
        </p:grpSpPr>
        <p:sp>
          <p:nvSpPr>
            <p:cNvPr id="9892" name="Google Shape;9892;p147"/>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147"/>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4" name="Google Shape;9894;p147"/>
          <p:cNvGrpSpPr/>
          <p:nvPr/>
        </p:nvGrpSpPr>
        <p:grpSpPr>
          <a:xfrm>
            <a:off x="5463347" y="3236825"/>
            <a:ext cx="399848" cy="524059"/>
            <a:chOff x="-4082800" y="3612425"/>
            <a:chExt cx="222150" cy="291825"/>
          </a:xfrm>
        </p:grpSpPr>
        <p:sp>
          <p:nvSpPr>
            <p:cNvPr id="9895" name="Google Shape;9895;p147"/>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147"/>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147"/>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8" name="Google Shape;9898;p147"/>
          <p:cNvGrpSpPr/>
          <p:nvPr/>
        </p:nvGrpSpPr>
        <p:grpSpPr>
          <a:xfrm>
            <a:off x="5415154" y="3941428"/>
            <a:ext cx="525976" cy="490837"/>
            <a:chOff x="-4118225" y="3990475"/>
            <a:chExt cx="292225" cy="273325"/>
          </a:xfrm>
        </p:grpSpPr>
        <p:sp>
          <p:nvSpPr>
            <p:cNvPr id="9899" name="Google Shape;9899;p147"/>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147"/>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147"/>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147"/>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3" name="Google Shape;9903;p147"/>
          <p:cNvGrpSpPr/>
          <p:nvPr/>
        </p:nvGrpSpPr>
        <p:grpSpPr>
          <a:xfrm>
            <a:off x="8803497" y="2592253"/>
            <a:ext cx="493398" cy="526214"/>
            <a:chOff x="-2312225" y="3238300"/>
            <a:chExt cx="274125" cy="293025"/>
          </a:xfrm>
        </p:grpSpPr>
        <p:sp>
          <p:nvSpPr>
            <p:cNvPr id="9904" name="Google Shape;9904;p147"/>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147"/>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6" name="Google Shape;9906;p147"/>
          <p:cNvGrpSpPr/>
          <p:nvPr/>
        </p:nvGrpSpPr>
        <p:grpSpPr>
          <a:xfrm>
            <a:off x="8787189" y="3172833"/>
            <a:ext cx="526021" cy="652100"/>
            <a:chOff x="-2310650" y="3525775"/>
            <a:chExt cx="292250" cy="363125"/>
          </a:xfrm>
        </p:grpSpPr>
        <p:sp>
          <p:nvSpPr>
            <p:cNvPr id="9907" name="Google Shape;9907;p14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14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14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147"/>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1" name="Google Shape;9911;p147"/>
          <p:cNvGrpSpPr/>
          <p:nvPr/>
        </p:nvGrpSpPr>
        <p:grpSpPr>
          <a:xfrm>
            <a:off x="8800643" y="3925166"/>
            <a:ext cx="528856" cy="523386"/>
            <a:chOff x="-2310650" y="3958175"/>
            <a:chExt cx="293825" cy="291450"/>
          </a:xfrm>
        </p:grpSpPr>
        <p:sp>
          <p:nvSpPr>
            <p:cNvPr id="9912" name="Google Shape;9912;p147"/>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147"/>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4" name="Google Shape;9914;p147"/>
          <p:cNvGrpSpPr/>
          <p:nvPr/>
        </p:nvGrpSpPr>
        <p:grpSpPr>
          <a:xfrm>
            <a:off x="5510018" y="4613393"/>
            <a:ext cx="530206" cy="523386"/>
            <a:chOff x="-1182750" y="3962900"/>
            <a:chExt cx="294575" cy="291450"/>
          </a:xfrm>
        </p:grpSpPr>
        <p:sp>
          <p:nvSpPr>
            <p:cNvPr id="9915" name="Google Shape;9915;p14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14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14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14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14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14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14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2" name="Google Shape;9922;p147"/>
          <p:cNvGrpSpPr/>
          <p:nvPr/>
        </p:nvGrpSpPr>
        <p:grpSpPr>
          <a:xfrm>
            <a:off x="2700580" y="2593648"/>
            <a:ext cx="530251" cy="523386"/>
            <a:chOff x="-5611575" y="3272950"/>
            <a:chExt cx="294600" cy="291450"/>
          </a:xfrm>
        </p:grpSpPr>
        <p:sp>
          <p:nvSpPr>
            <p:cNvPr id="9923" name="Google Shape;9923;p147"/>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147"/>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147"/>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147"/>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147"/>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8" name="Google Shape;9928;p147"/>
          <p:cNvGrpSpPr/>
          <p:nvPr/>
        </p:nvGrpSpPr>
        <p:grpSpPr>
          <a:xfrm>
            <a:off x="2700580" y="3237868"/>
            <a:ext cx="530251" cy="521949"/>
            <a:chOff x="-5613150" y="3632900"/>
            <a:chExt cx="294600" cy="290650"/>
          </a:xfrm>
        </p:grpSpPr>
        <p:sp>
          <p:nvSpPr>
            <p:cNvPr id="9929" name="Google Shape;9929;p147"/>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147"/>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1" name="Google Shape;9931;p147"/>
          <p:cNvGrpSpPr/>
          <p:nvPr/>
        </p:nvGrpSpPr>
        <p:grpSpPr>
          <a:xfrm>
            <a:off x="6054854" y="2593929"/>
            <a:ext cx="543300" cy="522847"/>
            <a:chOff x="-3768700" y="3253275"/>
            <a:chExt cx="301850" cy="291150"/>
          </a:xfrm>
        </p:grpSpPr>
        <p:sp>
          <p:nvSpPr>
            <p:cNvPr id="9932" name="Google Shape;9932;p147"/>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147"/>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147"/>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5" name="Google Shape;9935;p147"/>
          <p:cNvGrpSpPr/>
          <p:nvPr/>
        </p:nvGrpSpPr>
        <p:grpSpPr>
          <a:xfrm>
            <a:off x="6059945" y="3251995"/>
            <a:ext cx="533085" cy="493710"/>
            <a:chOff x="-3808700" y="3628950"/>
            <a:chExt cx="296175" cy="274925"/>
          </a:xfrm>
        </p:grpSpPr>
        <p:sp>
          <p:nvSpPr>
            <p:cNvPr id="9936" name="Google Shape;9936;p147"/>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147"/>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147"/>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9" name="Google Shape;9939;p147"/>
          <p:cNvGrpSpPr/>
          <p:nvPr/>
        </p:nvGrpSpPr>
        <p:grpSpPr>
          <a:xfrm>
            <a:off x="6141458" y="3924642"/>
            <a:ext cx="524311" cy="524418"/>
            <a:chOff x="-3771675" y="3971775"/>
            <a:chExt cx="291300" cy="292025"/>
          </a:xfrm>
        </p:grpSpPr>
        <p:sp>
          <p:nvSpPr>
            <p:cNvPr id="9940" name="Google Shape;9940;p147"/>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147"/>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147"/>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147"/>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147"/>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5" name="Google Shape;9945;p147"/>
          <p:cNvGrpSpPr/>
          <p:nvPr/>
        </p:nvGrpSpPr>
        <p:grpSpPr>
          <a:xfrm>
            <a:off x="9468301" y="2627631"/>
            <a:ext cx="525346" cy="400059"/>
            <a:chOff x="-1951475" y="3273100"/>
            <a:chExt cx="291875" cy="222775"/>
          </a:xfrm>
        </p:grpSpPr>
        <p:sp>
          <p:nvSpPr>
            <p:cNvPr id="9946" name="Google Shape;9946;p147"/>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147"/>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147"/>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9" name="Google Shape;9949;p147"/>
          <p:cNvGrpSpPr/>
          <p:nvPr/>
        </p:nvGrpSpPr>
        <p:grpSpPr>
          <a:xfrm>
            <a:off x="9465152" y="3237170"/>
            <a:ext cx="531645" cy="523386"/>
            <a:chOff x="-1951475" y="3597450"/>
            <a:chExt cx="295375" cy="291450"/>
          </a:xfrm>
        </p:grpSpPr>
        <p:sp>
          <p:nvSpPr>
            <p:cNvPr id="9950" name="Google Shape;9950;p147"/>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147"/>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147"/>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147"/>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4" name="Google Shape;9954;p147"/>
          <p:cNvGrpSpPr/>
          <p:nvPr/>
        </p:nvGrpSpPr>
        <p:grpSpPr>
          <a:xfrm>
            <a:off x="9467963" y="3925167"/>
            <a:ext cx="555764" cy="523386"/>
            <a:chOff x="-1960150" y="3956600"/>
            <a:chExt cx="308775" cy="291450"/>
          </a:xfrm>
        </p:grpSpPr>
        <p:sp>
          <p:nvSpPr>
            <p:cNvPr id="9955" name="Google Shape;9955;p147"/>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147"/>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7" name="Google Shape;9957;p147"/>
          <p:cNvGrpSpPr/>
          <p:nvPr/>
        </p:nvGrpSpPr>
        <p:grpSpPr>
          <a:xfrm>
            <a:off x="2036915" y="4612847"/>
            <a:ext cx="525976" cy="524778"/>
            <a:chOff x="-804700" y="3226500"/>
            <a:chExt cx="292225" cy="292225"/>
          </a:xfrm>
        </p:grpSpPr>
        <p:sp>
          <p:nvSpPr>
            <p:cNvPr id="9958" name="Google Shape;9958;p147"/>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147"/>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147"/>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147"/>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147"/>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147"/>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147"/>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5" name="Google Shape;9965;p147"/>
          <p:cNvGrpSpPr/>
          <p:nvPr/>
        </p:nvGrpSpPr>
        <p:grpSpPr>
          <a:xfrm>
            <a:off x="3385565" y="2592930"/>
            <a:ext cx="525976" cy="524823"/>
            <a:chOff x="-5251625" y="3272950"/>
            <a:chExt cx="292225" cy="292250"/>
          </a:xfrm>
        </p:grpSpPr>
        <p:sp>
          <p:nvSpPr>
            <p:cNvPr id="9966" name="Google Shape;9966;p147"/>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147"/>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147"/>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9" name="Google Shape;9969;p147"/>
          <p:cNvGrpSpPr/>
          <p:nvPr/>
        </p:nvGrpSpPr>
        <p:grpSpPr>
          <a:xfrm>
            <a:off x="3401133" y="3924451"/>
            <a:ext cx="524581" cy="524778"/>
            <a:chOff x="-5251625" y="3991275"/>
            <a:chExt cx="291450" cy="292225"/>
          </a:xfrm>
        </p:grpSpPr>
        <p:sp>
          <p:nvSpPr>
            <p:cNvPr id="9970" name="Google Shape;9970;p147"/>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147"/>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147"/>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147"/>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147"/>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5" name="Google Shape;9975;p147"/>
          <p:cNvGrpSpPr/>
          <p:nvPr/>
        </p:nvGrpSpPr>
        <p:grpSpPr>
          <a:xfrm>
            <a:off x="6826904" y="2593682"/>
            <a:ext cx="399848" cy="523341"/>
            <a:chOff x="-3365275" y="3253275"/>
            <a:chExt cx="222150" cy="291425"/>
          </a:xfrm>
        </p:grpSpPr>
        <p:sp>
          <p:nvSpPr>
            <p:cNvPr id="9976" name="Google Shape;9976;p147"/>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147"/>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8" name="Google Shape;9978;p147"/>
          <p:cNvGrpSpPr/>
          <p:nvPr/>
        </p:nvGrpSpPr>
        <p:grpSpPr>
          <a:xfrm>
            <a:off x="2028270" y="2594366"/>
            <a:ext cx="526021" cy="521949"/>
            <a:chOff x="-5971525" y="3273750"/>
            <a:chExt cx="292250" cy="290650"/>
          </a:xfrm>
        </p:grpSpPr>
        <p:sp>
          <p:nvSpPr>
            <p:cNvPr id="9979" name="Google Shape;9979;p147"/>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147"/>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1" name="Google Shape;9981;p147"/>
          <p:cNvGrpSpPr/>
          <p:nvPr/>
        </p:nvGrpSpPr>
        <p:grpSpPr>
          <a:xfrm>
            <a:off x="6794326" y="3235747"/>
            <a:ext cx="465004" cy="526214"/>
            <a:chOff x="-3383375" y="3611625"/>
            <a:chExt cx="258350" cy="293025"/>
          </a:xfrm>
        </p:grpSpPr>
        <p:sp>
          <p:nvSpPr>
            <p:cNvPr id="9982" name="Google Shape;9982;p147"/>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147"/>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4" name="Google Shape;9984;p147"/>
          <p:cNvGrpSpPr/>
          <p:nvPr/>
        </p:nvGrpSpPr>
        <p:grpSpPr>
          <a:xfrm>
            <a:off x="6872262" y="3925159"/>
            <a:ext cx="338876" cy="523386"/>
            <a:chOff x="-3347950" y="3971575"/>
            <a:chExt cx="188275" cy="291450"/>
          </a:xfrm>
        </p:grpSpPr>
        <p:sp>
          <p:nvSpPr>
            <p:cNvPr id="9985" name="Google Shape;9985;p147"/>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147"/>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147"/>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8" name="Google Shape;9988;p147"/>
          <p:cNvGrpSpPr/>
          <p:nvPr/>
        </p:nvGrpSpPr>
        <p:grpSpPr>
          <a:xfrm>
            <a:off x="685986" y="4612122"/>
            <a:ext cx="465004" cy="526214"/>
            <a:chOff x="-1575775" y="3238300"/>
            <a:chExt cx="258350" cy="293025"/>
          </a:xfrm>
        </p:grpSpPr>
        <p:sp>
          <p:nvSpPr>
            <p:cNvPr id="9989" name="Google Shape;9989;p147"/>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147"/>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147"/>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147"/>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147"/>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4" name="Google Shape;9994;p147"/>
          <p:cNvGrpSpPr/>
          <p:nvPr/>
        </p:nvGrpSpPr>
        <p:grpSpPr>
          <a:xfrm>
            <a:off x="4803345" y="4626128"/>
            <a:ext cx="527416" cy="497930"/>
            <a:chOff x="-1592325" y="3957400"/>
            <a:chExt cx="293025" cy="277275"/>
          </a:xfrm>
        </p:grpSpPr>
        <p:sp>
          <p:nvSpPr>
            <p:cNvPr id="9995" name="Google Shape;9995;p147"/>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147"/>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147"/>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147"/>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9" name="Google Shape;9999;p147"/>
          <p:cNvGrpSpPr/>
          <p:nvPr/>
        </p:nvGrpSpPr>
        <p:grpSpPr>
          <a:xfrm>
            <a:off x="4162258" y="4616472"/>
            <a:ext cx="462169" cy="524778"/>
            <a:chOff x="-778700" y="3612425"/>
            <a:chExt cx="256775" cy="292225"/>
          </a:xfrm>
        </p:grpSpPr>
        <p:sp>
          <p:nvSpPr>
            <p:cNvPr id="10000" name="Google Shape;10000;p147"/>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147"/>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147"/>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147"/>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147"/>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147"/>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6" name="Google Shape;10006;p147"/>
          <p:cNvGrpSpPr/>
          <p:nvPr/>
        </p:nvGrpSpPr>
        <p:grpSpPr>
          <a:xfrm>
            <a:off x="7435096" y="5264145"/>
            <a:ext cx="425817" cy="483526"/>
            <a:chOff x="7728464" y="1561258"/>
            <a:chExt cx="349719" cy="397866"/>
          </a:xfrm>
        </p:grpSpPr>
        <p:sp>
          <p:nvSpPr>
            <p:cNvPr id="10007" name="Google Shape;10007;p147"/>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147"/>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9" name="Google Shape;10009;p147"/>
          <p:cNvGrpSpPr/>
          <p:nvPr/>
        </p:nvGrpSpPr>
        <p:grpSpPr>
          <a:xfrm>
            <a:off x="4839392" y="5264145"/>
            <a:ext cx="484492" cy="483526"/>
            <a:chOff x="5611350" y="1561258"/>
            <a:chExt cx="397907" cy="397866"/>
          </a:xfrm>
        </p:grpSpPr>
        <p:sp>
          <p:nvSpPr>
            <p:cNvPr id="10010" name="Google Shape;10010;p147"/>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147"/>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147"/>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147"/>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4" name="Google Shape;10014;p147"/>
          <p:cNvGrpSpPr/>
          <p:nvPr/>
        </p:nvGrpSpPr>
        <p:grpSpPr>
          <a:xfrm>
            <a:off x="5488353" y="5385471"/>
            <a:ext cx="484403" cy="240875"/>
            <a:chOff x="6140660" y="1661097"/>
            <a:chExt cx="397835" cy="198202"/>
          </a:xfrm>
        </p:grpSpPr>
        <p:sp>
          <p:nvSpPr>
            <p:cNvPr id="10015" name="Google Shape;10015;p147"/>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147"/>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147"/>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147"/>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9" name="Google Shape;10019;p147"/>
          <p:cNvGrpSpPr/>
          <p:nvPr/>
        </p:nvGrpSpPr>
        <p:grpSpPr>
          <a:xfrm>
            <a:off x="6137225" y="5264145"/>
            <a:ext cx="484492" cy="483526"/>
            <a:chOff x="6669907" y="1561258"/>
            <a:chExt cx="397907" cy="397866"/>
          </a:xfrm>
        </p:grpSpPr>
        <p:sp>
          <p:nvSpPr>
            <p:cNvPr id="10020" name="Google Shape;10020;p147"/>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147"/>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147"/>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147"/>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147"/>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5" name="Google Shape;10025;p147"/>
          <p:cNvGrpSpPr/>
          <p:nvPr/>
        </p:nvGrpSpPr>
        <p:grpSpPr>
          <a:xfrm>
            <a:off x="6786186" y="5264145"/>
            <a:ext cx="484441" cy="483526"/>
            <a:chOff x="7199196" y="1561258"/>
            <a:chExt cx="397866" cy="397866"/>
          </a:xfrm>
        </p:grpSpPr>
        <p:sp>
          <p:nvSpPr>
            <p:cNvPr id="10026" name="Google Shape;10026;p147"/>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147"/>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147"/>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9" name="Google Shape;10029;p147"/>
          <p:cNvGrpSpPr/>
          <p:nvPr/>
        </p:nvGrpSpPr>
        <p:grpSpPr>
          <a:xfrm>
            <a:off x="2244651" y="5335882"/>
            <a:ext cx="484492" cy="339995"/>
            <a:chOff x="3386036" y="1746339"/>
            <a:chExt cx="397907" cy="279762"/>
          </a:xfrm>
        </p:grpSpPr>
        <p:sp>
          <p:nvSpPr>
            <p:cNvPr id="10030" name="Google Shape;10030;p147"/>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147"/>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2" name="Google Shape;10032;p147"/>
          <p:cNvGrpSpPr/>
          <p:nvPr/>
        </p:nvGrpSpPr>
        <p:grpSpPr>
          <a:xfrm>
            <a:off x="2715451" y="3924451"/>
            <a:ext cx="530251" cy="524778"/>
            <a:chOff x="-5613150" y="3991275"/>
            <a:chExt cx="294600" cy="292225"/>
          </a:xfrm>
        </p:grpSpPr>
        <p:sp>
          <p:nvSpPr>
            <p:cNvPr id="10033" name="Google Shape;10033;p147"/>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147"/>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147"/>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147"/>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147"/>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147"/>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147"/>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147"/>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147"/>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2" name="Google Shape;10042;p147"/>
          <p:cNvGrpSpPr/>
          <p:nvPr/>
        </p:nvGrpSpPr>
        <p:grpSpPr>
          <a:xfrm>
            <a:off x="3541483" y="5264091"/>
            <a:ext cx="484492" cy="483577"/>
            <a:chOff x="4417380" y="1687279"/>
            <a:chExt cx="397907" cy="397907"/>
          </a:xfrm>
        </p:grpSpPr>
        <p:sp>
          <p:nvSpPr>
            <p:cNvPr id="10043" name="Google Shape;10043;p147"/>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147"/>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5" name="Google Shape;10045;p147"/>
          <p:cNvGrpSpPr/>
          <p:nvPr/>
        </p:nvGrpSpPr>
        <p:grpSpPr>
          <a:xfrm>
            <a:off x="9539392" y="4615637"/>
            <a:ext cx="484467" cy="483552"/>
            <a:chOff x="2869999" y="1687279"/>
            <a:chExt cx="397887" cy="397887"/>
          </a:xfrm>
        </p:grpSpPr>
        <p:sp>
          <p:nvSpPr>
            <p:cNvPr id="10046" name="Google Shape;10046;p147"/>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147"/>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8" name="Google Shape;10048;p147"/>
          <p:cNvGrpSpPr/>
          <p:nvPr/>
        </p:nvGrpSpPr>
        <p:grpSpPr>
          <a:xfrm>
            <a:off x="2893613" y="5264560"/>
            <a:ext cx="483399" cy="482638"/>
            <a:chOff x="3902887" y="1687655"/>
            <a:chExt cx="397010" cy="397135"/>
          </a:xfrm>
        </p:grpSpPr>
        <p:sp>
          <p:nvSpPr>
            <p:cNvPr id="10049" name="Google Shape;10049;p147"/>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147"/>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1" name="Google Shape;10051;p147"/>
          <p:cNvGrpSpPr/>
          <p:nvPr/>
        </p:nvGrpSpPr>
        <p:grpSpPr>
          <a:xfrm>
            <a:off x="4190445" y="5264091"/>
            <a:ext cx="484492" cy="483577"/>
            <a:chOff x="4933458" y="1687279"/>
            <a:chExt cx="397907" cy="397907"/>
          </a:xfrm>
        </p:grpSpPr>
        <p:sp>
          <p:nvSpPr>
            <p:cNvPr id="10052" name="Google Shape;10052;p147"/>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147"/>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4" name="Google Shape;10054;p147"/>
          <p:cNvGrpSpPr/>
          <p:nvPr/>
        </p:nvGrpSpPr>
        <p:grpSpPr>
          <a:xfrm>
            <a:off x="7547023" y="4615629"/>
            <a:ext cx="484467" cy="483552"/>
            <a:chOff x="1379798" y="1723250"/>
            <a:chExt cx="397887" cy="397887"/>
          </a:xfrm>
        </p:grpSpPr>
        <p:sp>
          <p:nvSpPr>
            <p:cNvPr id="10055" name="Google Shape;10055;p14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14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14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14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9" name="Google Shape;10059;p147"/>
          <p:cNvGrpSpPr/>
          <p:nvPr/>
        </p:nvGrpSpPr>
        <p:grpSpPr>
          <a:xfrm>
            <a:off x="6219674" y="4615630"/>
            <a:ext cx="484492" cy="483552"/>
            <a:chOff x="266768" y="1721375"/>
            <a:chExt cx="397907" cy="397887"/>
          </a:xfrm>
        </p:grpSpPr>
        <p:sp>
          <p:nvSpPr>
            <p:cNvPr id="10060" name="Google Shape;10060;p14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14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2" name="Google Shape;10062;p147"/>
          <p:cNvGrpSpPr/>
          <p:nvPr/>
        </p:nvGrpSpPr>
        <p:grpSpPr>
          <a:xfrm>
            <a:off x="6883369" y="4615629"/>
            <a:ext cx="484441" cy="483552"/>
            <a:chOff x="864491" y="1723250"/>
            <a:chExt cx="397866" cy="397887"/>
          </a:xfrm>
        </p:grpSpPr>
        <p:sp>
          <p:nvSpPr>
            <p:cNvPr id="10063" name="Google Shape;10063;p14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14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14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66" name="Google Shape;10066;p147"/>
          <p:cNvSpPr/>
          <p:nvPr/>
        </p:nvSpPr>
        <p:spPr>
          <a:xfrm>
            <a:off x="8210888" y="4660026"/>
            <a:ext cx="485986" cy="39567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67" name="Google Shape;10067;p147"/>
          <p:cNvGrpSpPr/>
          <p:nvPr/>
        </p:nvGrpSpPr>
        <p:grpSpPr>
          <a:xfrm>
            <a:off x="3381312" y="3236095"/>
            <a:ext cx="534480" cy="525496"/>
            <a:chOff x="-5254775" y="3631325"/>
            <a:chExt cx="296950" cy="292625"/>
          </a:xfrm>
        </p:grpSpPr>
        <p:sp>
          <p:nvSpPr>
            <p:cNvPr id="10068" name="Google Shape;10068;p147"/>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147"/>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147"/>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147"/>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147"/>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147"/>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147"/>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5" name="Google Shape;10075;p147"/>
          <p:cNvGrpSpPr/>
          <p:nvPr/>
        </p:nvGrpSpPr>
        <p:grpSpPr>
          <a:xfrm>
            <a:off x="8875861" y="4616111"/>
            <a:ext cx="484314" cy="482588"/>
            <a:chOff x="2408992" y="1722875"/>
            <a:chExt cx="397761" cy="397093"/>
          </a:xfrm>
        </p:grpSpPr>
        <p:sp>
          <p:nvSpPr>
            <p:cNvPr id="10076" name="Google Shape;10076;p147"/>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147"/>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8" name="Google Shape;10078;p147"/>
          <p:cNvGrpSpPr/>
          <p:nvPr/>
        </p:nvGrpSpPr>
        <p:grpSpPr>
          <a:xfrm>
            <a:off x="2741806" y="4614370"/>
            <a:ext cx="528856" cy="528998"/>
            <a:chOff x="-1591550" y="3597475"/>
            <a:chExt cx="293825" cy="294575"/>
          </a:xfrm>
        </p:grpSpPr>
        <p:sp>
          <p:nvSpPr>
            <p:cNvPr id="10079" name="Google Shape;10079;p147"/>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147"/>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147"/>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2" name="Google Shape;10082;p147"/>
          <p:cNvGrpSpPr/>
          <p:nvPr/>
        </p:nvGrpSpPr>
        <p:grpSpPr>
          <a:xfrm>
            <a:off x="8025396" y="5264094"/>
            <a:ext cx="421947" cy="421947"/>
            <a:chOff x="1190625" y="238125"/>
            <a:chExt cx="5235075" cy="5235075"/>
          </a:xfrm>
        </p:grpSpPr>
        <p:sp>
          <p:nvSpPr>
            <p:cNvPr id="10083" name="Google Shape;10083;p147"/>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147"/>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088" name="Shape 10088"/>
        <p:cNvGrpSpPr/>
        <p:nvPr/>
      </p:nvGrpSpPr>
      <p:grpSpPr>
        <a:xfrm>
          <a:off x="0" y="0"/>
          <a:ext cx="0" cy="0"/>
          <a:chOff x="0" y="0"/>
          <a:chExt cx="0" cy="0"/>
        </a:xfrm>
      </p:grpSpPr>
      <p:pic>
        <p:nvPicPr>
          <p:cNvPr id="10089" name="Google Shape;10089;p148">
            <a:hlinkClick r:id="rId3"/>
          </p:cNvPr>
          <p:cNvPicPr preferRelativeResize="0"/>
          <p:nvPr/>
        </p:nvPicPr>
        <p:blipFill>
          <a:blip r:embed="rId4">
            <a:alphaModFix/>
          </a:blip>
          <a:stretch>
            <a:fillRect/>
          </a:stretch>
        </p:blipFill>
        <p:spPr>
          <a:xfrm>
            <a:off x="4035298" y="3120530"/>
            <a:ext cx="2621404" cy="10492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6"/>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QuickSort </a:t>
            </a:r>
            <a:r>
              <a:rPr lang="en"/>
              <a:t>clasic</a:t>
            </a:r>
            <a:endParaRPr>
              <a:solidFill>
                <a:schemeClr val="lt1"/>
              </a:solidFill>
            </a:endParaRPr>
          </a:p>
        </p:txBody>
      </p:sp>
      <p:sp>
        <p:nvSpPr>
          <p:cNvPr id="413" name="Google Shape;413;p36"/>
          <p:cNvSpPr/>
          <p:nvPr/>
        </p:nvSpPr>
        <p:spPr>
          <a:xfrm>
            <a:off x="1984250" y="30313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4</a:t>
            </a:r>
            <a:endParaRPr b="1" sz="5000"/>
          </a:p>
        </p:txBody>
      </p:sp>
      <p:sp>
        <p:nvSpPr>
          <p:cNvPr id="414" name="Google Shape;414;p36"/>
          <p:cNvSpPr/>
          <p:nvPr/>
        </p:nvSpPr>
        <p:spPr>
          <a:xfrm>
            <a:off x="32171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3</a:t>
            </a:r>
            <a:endParaRPr b="1" sz="5000"/>
          </a:p>
        </p:txBody>
      </p:sp>
      <p:sp>
        <p:nvSpPr>
          <p:cNvPr id="415" name="Google Shape;415;p36"/>
          <p:cNvSpPr/>
          <p:nvPr/>
        </p:nvSpPr>
        <p:spPr>
          <a:xfrm>
            <a:off x="44363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6</a:t>
            </a:r>
            <a:endParaRPr b="1" sz="5000"/>
          </a:p>
        </p:txBody>
      </p:sp>
      <p:sp>
        <p:nvSpPr>
          <p:cNvPr id="416" name="Google Shape;416;p36"/>
          <p:cNvSpPr/>
          <p:nvPr/>
        </p:nvSpPr>
        <p:spPr>
          <a:xfrm>
            <a:off x="56555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2</a:t>
            </a:r>
            <a:endParaRPr b="1" sz="5000"/>
          </a:p>
        </p:txBody>
      </p:sp>
      <p:sp>
        <p:nvSpPr>
          <p:cNvPr id="417" name="Google Shape;417;p36"/>
          <p:cNvSpPr/>
          <p:nvPr/>
        </p:nvSpPr>
        <p:spPr>
          <a:xfrm>
            <a:off x="68747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a:t>
            </a:r>
            <a:endParaRPr b="1" sz="5000"/>
          </a:p>
        </p:txBody>
      </p:sp>
      <p:sp>
        <p:nvSpPr>
          <p:cNvPr id="418" name="Google Shape;418;p36"/>
          <p:cNvSpPr/>
          <p:nvPr/>
        </p:nvSpPr>
        <p:spPr>
          <a:xfrm>
            <a:off x="9084575" y="54609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8</a:t>
            </a:r>
            <a:endParaRPr b="1" sz="5000"/>
          </a:p>
        </p:txBody>
      </p:sp>
      <p:sp>
        <p:nvSpPr>
          <p:cNvPr id="419" name="Google Shape;419;p36"/>
          <p:cNvSpPr txBox="1"/>
          <p:nvPr>
            <p:ph idx="4294967295" type="subTitle"/>
          </p:nvPr>
        </p:nvSpPr>
        <p:spPr>
          <a:xfrm>
            <a:off x="807075" y="1837975"/>
            <a:ext cx="81774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Aleg pivot median-of-three: 4,6,1, =&gt; 4</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7"/>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QuickSort </a:t>
            </a:r>
            <a:r>
              <a:rPr lang="en"/>
              <a:t>clasic</a:t>
            </a:r>
            <a:endParaRPr>
              <a:solidFill>
                <a:schemeClr val="lt1"/>
              </a:solidFill>
            </a:endParaRPr>
          </a:p>
        </p:txBody>
      </p:sp>
      <p:sp>
        <p:nvSpPr>
          <p:cNvPr id="425" name="Google Shape;425;p37"/>
          <p:cNvSpPr/>
          <p:nvPr/>
        </p:nvSpPr>
        <p:spPr>
          <a:xfrm>
            <a:off x="1984250" y="30313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a:t>
            </a:r>
            <a:endParaRPr b="1" sz="5000"/>
          </a:p>
        </p:txBody>
      </p:sp>
      <p:sp>
        <p:nvSpPr>
          <p:cNvPr id="426" name="Google Shape;426;p37"/>
          <p:cNvSpPr/>
          <p:nvPr/>
        </p:nvSpPr>
        <p:spPr>
          <a:xfrm>
            <a:off x="32171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3</a:t>
            </a:r>
            <a:endParaRPr b="1" sz="5000"/>
          </a:p>
        </p:txBody>
      </p:sp>
      <p:sp>
        <p:nvSpPr>
          <p:cNvPr id="427" name="Google Shape;427;p37"/>
          <p:cNvSpPr/>
          <p:nvPr/>
        </p:nvSpPr>
        <p:spPr>
          <a:xfrm>
            <a:off x="44363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6</a:t>
            </a:r>
            <a:endParaRPr b="1" sz="5000"/>
          </a:p>
        </p:txBody>
      </p:sp>
      <p:sp>
        <p:nvSpPr>
          <p:cNvPr id="428" name="Google Shape;428;p37"/>
          <p:cNvSpPr/>
          <p:nvPr/>
        </p:nvSpPr>
        <p:spPr>
          <a:xfrm>
            <a:off x="56555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2</a:t>
            </a:r>
            <a:endParaRPr b="1" sz="5000"/>
          </a:p>
        </p:txBody>
      </p:sp>
      <p:sp>
        <p:nvSpPr>
          <p:cNvPr id="429" name="Google Shape;429;p37"/>
          <p:cNvSpPr/>
          <p:nvPr/>
        </p:nvSpPr>
        <p:spPr>
          <a:xfrm>
            <a:off x="6874775" y="30225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4</a:t>
            </a:r>
            <a:endParaRPr b="1" sz="5000"/>
          </a:p>
        </p:txBody>
      </p:sp>
      <p:sp>
        <p:nvSpPr>
          <p:cNvPr id="430" name="Google Shape;430;p37"/>
          <p:cNvSpPr/>
          <p:nvPr/>
        </p:nvSpPr>
        <p:spPr>
          <a:xfrm>
            <a:off x="9084575" y="54609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8</a:t>
            </a:r>
            <a:endParaRPr b="1" sz="5000"/>
          </a:p>
        </p:txBody>
      </p:sp>
      <p:sp>
        <p:nvSpPr>
          <p:cNvPr id="431" name="Google Shape;431;p37"/>
          <p:cNvSpPr txBox="1"/>
          <p:nvPr>
            <p:ph idx="4294967295" type="subTitle"/>
          </p:nvPr>
        </p:nvSpPr>
        <p:spPr>
          <a:xfrm>
            <a:off x="807075" y="1837975"/>
            <a:ext cx="81774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Interschimb pivotul cu ultimul element</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8"/>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QuickSort </a:t>
            </a:r>
            <a:r>
              <a:rPr lang="en"/>
              <a:t>clasic</a:t>
            </a:r>
            <a:endParaRPr>
              <a:solidFill>
                <a:schemeClr val="lt1"/>
              </a:solidFill>
            </a:endParaRPr>
          </a:p>
        </p:txBody>
      </p:sp>
      <p:sp>
        <p:nvSpPr>
          <p:cNvPr id="437" name="Google Shape;437;p38"/>
          <p:cNvSpPr/>
          <p:nvPr/>
        </p:nvSpPr>
        <p:spPr>
          <a:xfrm>
            <a:off x="1984250" y="30313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a:t>
            </a:r>
            <a:endParaRPr b="1" sz="5000"/>
          </a:p>
        </p:txBody>
      </p:sp>
      <p:sp>
        <p:nvSpPr>
          <p:cNvPr id="438" name="Google Shape;438;p38"/>
          <p:cNvSpPr/>
          <p:nvPr/>
        </p:nvSpPr>
        <p:spPr>
          <a:xfrm>
            <a:off x="32171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3</a:t>
            </a:r>
            <a:endParaRPr b="1" sz="5000"/>
          </a:p>
        </p:txBody>
      </p:sp>
      <p:sp>
        <p:nvSpPr>
          <p:cNvPr id="439" name="Google Shape;439;p38"/>
          <p:cNvSpPr/>
          <p:nvPr/>
        </p:nvSpPr>
        <p:spPr>
          <a:xfrm>
            <a:off x="4436375" y="3022575"/>
            <a:ext cx="1008600" cy="949500"/>
          </a:xfrm>
          <a:prstGeom prst="rect">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6</a:t>
            </a:r>
            <a:endParaRPr b="1" sz="5000"/>
          </a:p>
        </p:txBody>
      </p:sp>
      <p:sp>
        <p:nvSpPr>
          <p:cNvPr id="440" name="Google Shape;440;p38"/>
          <p:cNvSpPr/>
          <p:nvPr/>
        </p:nvSpPr>
        <p:spPr>
          <a:xfrm>
            <a:off x="5655575" y="3022575"/>
            <a:ext cx="1008600" cy="949500"/>
          </a:xfrm>
          <a:prstGeom prst="rect">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2</a:t>
            </a:r>
            <a:endParaRPr b="1" sz="5000"/>
          </a:p>
        </p:txBody>
      </p:sp>
      <p:sp>
        <p:nvSpPr>
          <p:cNvPr id="441" name="Google Shape;441;p38"/>
          <p:cNvSpPr/>
          <p:nvPr/>
        </p:nvSpPr>
        <p:spPr>
          <a:xfrm>
            <a:off x="6874775" y="30225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4</a:t>
            </a:r>
            <a:endParaRPr b="1" sz="5000"/>
          </a:p>
        </p:txBody>
      </p:sp>
      <p:sp>
        <p:nvSpPr>
          <p:cNvPr id="442" name="Google Shape;442;p38"/>
          <p:cNvSpPr/>
          <p:nvPr/>
        </p:nvSpPr>
        <p:spPr>
          <a:xfrm>
            <a:off x="9084575" y="54609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8</a:t>
            </a:r>
            <a:endParaRPr b="1" sz="5000"/>
          </a:p>
        </p:txBody>
      </p:sp>
      <p:sp>
        <p:nvSpPr>
          <p:cNvPr id="443" name="Google Shape;443;p38"/>
          <p:cNvSpPr txBox="1"/>
          <p:nvPr>
            <p:ph idx="4294967295" type="subTitle"/>
          </p:nvPr>
        </p:nvSpPr>
        <p:spPr>
          <a:xfrm>
            <a:off x="807075" y="1837975"/>
            <a:ext cx="81774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Aleg primul element de la dreapta mai mic ca pivotul și primul element de la stanga mai mare ca pivotul </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9"/>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QuickSort </a:t>
            </a:r>
            <a:r>
              <a:rPr lang="en"/>
              <a:t>clasic</a:t>
            </a:r>
            <a:endParaRPr>
              <a:solidFill>
                <a:schemeClr val="lt1"/>
              </a:solidFill>
            </a:endParaRPr>
          </a:p>
        </p:txBody>
      </p:sp>
      <p:sp>
        <p:nvSpPr>
          <p:cNvPr id="449" name="Google Shape;449;p39"/>
          <p:cNvSpPr/>
          <p:nvPr/>
        </p:nvSpPr>
        <p:spPr>
          <a:xfrm>
            <a:off x="1984250" y="30313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a:t>
            </a:r>
            <a:endParaRPr b="1" sz="5000"/>
          </a:p>
        </p:txBody>
      </p:sp>
      <p:sp>
        <p:nvSpPr>
          <p:cNvPr id="450" name="Google Shape;450;p39"/>
          <p:cNvSpPr/>
          <p:nvPr/>
        </p:nvSpPr>
        <p:spPr>
          <a:xfrm>
            <a:off x="32171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3</a:t>
            </a:r>
            <a:endParaRPr b="1" sz="5000"/>
          </a:p>
        </p:txBody>
      </p:sp>
      <p:sp>
        <p:nvSpPr>
          <p:cNvPr id="451" name="Google Shape;451;p39"/>
          <p:cNvSpPr/>
          <p:nvPr/>
        </p:nvSpPr>
        <p:spPr>
          <a:xfrm>
            <a:off x="4436375" y="3022575"/>
            <a:ext cx="1008600" cy="949500"/>
          </a:xfrm>
          <a:prstGeom prst="rect">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2</a:t>
            </a:r>
            <a:endParaRPr b="1" sz="5000"/>
          </a:p>
        </p:txBody>
      </p:sp>
      <p:sp>
        <p:nvSpPr>
          <p:cNvPr id="452" name="Google Shape;452;p39"/>
          <p:cNvSpPr/>
          <p:nvPr/>
        </p:nvSpPr>
        <p:spPr>
          <a:xfrm>
            <a:off x="5655575" y="3022575"/>
            <a:ext cx="1008600" cy="949500"/>
          </a:xfrm>
          <a:prstGeom prst="rect">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6</a:t>
            </a:r>
            <a:endParaRPr b="1" sz="5000"/>
          </a:p>
        </p:txBody>
      </p:sp>
      <p:sp>
        <p:nvSpPr>
          <p:cNvPr id="453" name="Google Shape;453;p39"/>
          <p:cNvSpPr/>
          <p:nvPr/>
        </p:nvSpPr>
        <p:spPr>
          <a:xfrm>
            <a:off x="6874775" y="30225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4</a:t>
            </a:r>
            <a:endParaRPr b="1" sz="5000"/>
          </a:p>
        </p:txBody>
      </p:sp>
      <p:sp>
        <p:nvSpPr>
          <p:cNvPr id="454" name="Google Shape;454;p39"/>
          <p:cNvSpPr/>
          <p:nvPr/>
        </p:nvSpPr>
        <p:spPr>
          <a:xfrm>
            <a:off x="9084575" y="54609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8</a:t>
            </a:r>
            <a:endParaRPr b="1" sz="5000"/>
          </a:p>
        </p:txBody>
      </p:sp>
      <p:sp>
        <p:nvSpPr>
          <p:cNvPr id="455" name="Google Shape;455;p39"/>
          <p:cNvSpPr txBox="1"/>
          <p:nvPr>
            <p:ph idx="4294967295" type="subTitle"/>
          </p:nvPr>
        </p:nvSpPr>
        <p:spPr>
          <a:xfrm>
            <a:off x="807075" y="1837975"/>
            <a:ext cx="81774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Swap între cele 2</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0"/>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QuickSort </a:t>
            </a:r>
            <a:r>
              <a:rPr lang="en"/>
              <a:t>clasic</a:t>
            </a:r>
            <a:endParaRPr>
              <a:solidFill>
                <a:schemeClr val="lt1"/>
              </a:solidFill>
            </a:endParaRPr>
          </a:p>
        </p:txBody>
      </p:sp>
      <p:sp>
        <p:nvSpPr>
          <p:cNvPr id="461" name="Google Shape;461;p40"/>
          <p:cNvSpPr/>
          <p:nvPr/>
        </p:nvSpPr>
        <p:spPr>
          <a:xfrm>
            <a:off x="1984250" y="30313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a:t>
            </a:r>
            <a:endParaRPr b="1" sz="5000"/>
          </a:p>
        </p:txBody>
      </p:sp>
      <p:sp>
        <p:nvSpPr>
          <p:cNvPr id="462" name="Google Shape;462;p40"/>
          <p:cNvSpPr/>
          <p:nvPr/>
        </p:nvSpPr>
        <p:spPr>
          <a:xfrm>
            <a:off x="32171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3</a:t>
            </a:r>
            <a:endParaRPr b="1" sz="5000"/>
          </a:p>
        </p:txBody>
      </p:sp>
      <p:sp>
        <p:nvSpPr>
          <p:cNvPr id="463" name="Google Shape;463;p40"/>
          <p:cNvSpPr/>
          <p:nvPr/>
        </p:nvSpPr>
        <p:spPr>
          <a:xfrm>
            <a:off x="4436375" y="3022575"/>
            <a:ext cx="1008600" cy="949500"/>
          </a:xfrm>
          <a:prstGeom prst="rect">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2</a:t>
            </a:r>
            <a:endParaRPr b="1" sz="5000"/>
          </a:p>
        </p:txBody>
      </p:sp>
      <p:sp>
        <p:nvSpPr>
          <p:cNvPr id="464" name="Google Shape;464;p40"/>
          <p:cNvSpPr/>
          <p:nvPr/>
        </p:nvSpPr>
        <p:spPr>
          <a:xfrm>
            <a:off x="5655575" y="3022575"/>
            <a:ext cx="1008600" cy="949500"/>
          </a:xfrm>
          <a:prstGeom prst="rect">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6</a:t>
            </a:r>
            <a:endParaRPr b="1" sz="5000"/>
          </a:p>
        </p:txBody>
      </p:sp>
      <p:sp>
        <p:nvSpPr>
          <p:cNvPr id="465" name="Google Shape;465;p40"/>
          <p:cNvSpPr/>
          <p:nvPr/>
        </p:nvSpPr>
        <p:spPr>
          <a:xfrm>
            <a:off x="6874775" y="30225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4</a:t>
            </a:r>
            <a:endParaRPr b="1" sz="5000"/>
          </a:p>
        </p:txBody>
      </p:sp>
      <p:sp>
        <p:nvSpPr>
          <p:cNvPr id="466" name="Google Shape;466;p40"/>
          <p:cNvSpPr/>
          <p:nvPr/>
        </p:nvSpPr>
        <p:spPr>
          <a:xfrm>
            <a:off x="9084575" y="54609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8</a:t>
            </a:r>
            <a:endParaRPr b="1" sz="5000"/>
          </a:p>
        </p:txBody>
      </p:sp>
      <p:sp>
        <p:nvSpPr>
          <p:cNvPr id="467" name="Google Shape;467;p40"/>
          <p:cNvSpPr txBox="1"/>
          <p:nvPr>
            <p:ph idx="4294967295" type="subTitle"/>
          </p:nvPr>
        </p:nvSpPr>
        <p:spPr>
          <a:xfrm>
            <a:off x="807075" y="1837975"/>
            <a:ext cx="81774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Repet până când primul element ales de la stânga e mai mare ca primul element ales de la dreapta </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1"/>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QuickSort </a:t>
            </a:r>
            <a:r>
              <a:rPr lang="en"/>
              <a:t>clasic</a:t>
            </a:r>
            <a:endParaRPr>
              <a:solidFill>
                <a:schemeClr val="lt1"/>
              </a:solidFill>
            </a:endParaRPr>
          </a:p>
        </p:txBody>
      </p:sp>
      <p:sp>
        <p:nvSpPr>
          <p:cNvPr id="473" name="Google Shape;473;p41"/>
          <p:cNvSpPr/>
          <p:nvPr/>
        </p:nvSpPr>
        <p:spPr>
          <a:xfrm>
            <a:off x="1984250" y="30313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a:t>
            </a:r>
            <a:endParaRPr b="1" sz="5000"/>
          </a:p>
        </p:txBody>
      </p:sp>
      <p:sp>
        <p:nvSpPr>
          <p:cNvPr id="474" name="Google Shape;474;p41"/>
          <p:cNvSpPr/>
          <p:nvPr/>
        </p:nvSpPr>
        <p:spPr>
          <a:xfrm>
            <a:off x="32171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3</a:t>
            </a:r>
            <a:endParaRPr b="1" sz="5000"/>
          </a:p>
        </p:txBody>
      </p:sp>
      <p:sp>
        <p:nvSpPr>
          <p:cNvPr id="475" name="Google Shape;475;p41"/>
          <p:cNvSpPr/>
          <p:nvPr/>
        </p:nvSpPr>
        <p:spPr>
          <a:xfrm>
            <a:off x="44363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2</a:t>
            </a:r>
            <a:endParaRPr b="1" sz="5000"/>
          </a:p>
        </p:txBody>
      </p:sp>
      <p:sp>
        <p:nvSpPr>
          <p:cNvPr id="476" name="Google Shape;476;p41"/>
          <p:cNvSpPr/>
          <p:nvPr/>
        </p:nvSpPr>
        <p:spPr>
          <a:xfrm>
            <a:off x="5655575" y="30225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4</a:t>
            </a:r>
            <a:endParaRPr b="1" sz="5000"/>
          </a:p>
        </p:txBody>
      </p:sp>
      <p:sp>
        <p:nvSpPr>
          <p:cNvPr id="477" name="Google Shape;477;p41"/>
          <p:cNvSpPr/>
          <p:nvPr/>
        </p:nvSpPr>
        <p:spPr>
          <a:xfrm>
            <a:off x="6874775" y="3022575"/>
            <a:ext cx="1008600" cy="949500"/>
          </a:xfrm>
          <a:prstGeom prst="rect">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6</a:t>
            </a:r>
            <a:endParaRPr b="1" sz="5000"/>
          </a:p>
        </p:txBody>
      </p:sp>
      <p:sp>
        <p:nvSpPr>
          <p:cNvPr id="478" name="Google Shape;478;p41"/>
          <p:cNvSpPr/>
          <p:nvPr/>
        </p:nvSpPr>
        <p:spPr>
          <a:xfrm>
            <a:off x="9084575" y="54609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8</a:t>
            </a:r>
            <a:endParaRPr b="1" sz="5000"/>
          </a:p>
        </p:txBody>
      </p:sp>
      <p:sp>
        <p:nvSpPr>
          <p:cNvPr id="479" name="Google Shape;479;p41"/>
          <p:cNvSpPr txBox="1"/>
          <p:nvPr>
            <p:ph idx="4294967295" type="subTitle"/>
          </p:nvPr>
        </p:nvSpPr>
        <p:spPr>
          <a:xfrm>
            <a:off x="807075" y="1837975"/>
            <a:ext cx="81774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Interschimb pivotul cu cel mai mare</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2"/>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QuickSort </a:t>
            </a:r>
            <a:r>
              <a:rPr lang="en"/>
              <a:t>clasic</a:t>
            </a:r>
            <a:endParaRPr>
              <a:solidFill>
                <a:schemeClr val="lt1"/>
              </a:solidFill>
            </a:endParaRPr>
          </a:p>
        </p:txBody>
      </p:sp>
      <p:sp>
        <p:nvSpPr>
          <p:cNvPr id="485" name="Google Shape;485;p42"/>
          <p:cNvSpPr/>
          <p:nvPr/>
        </p:nvSpPr>
        <p:spPr>
          <a:xfrm>
            <a:off x="1984250" y="30313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a:t>
            </a:r>
            <a:endParaRPr b="1" sz="5000"/>
          </a:p>
        </p:txBody>
      </p:sp>
      <p:sp>
        <p:nvSpPr>
          <p:cNvPr id="486" name="Google Shape;486;p42"/>
          <p:cNvSpPr/>
          <p:nvPr/>
        </p:nvSpPr>
        <p:spPr>
          <a:xfrm>
            <a:off x="32171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3</a:t>
            </a:r>
            <a:endParaRPr b="1" sz="5000"/>
          </a:p>
        </p:txBody>
      </p:sp>
      <p:sp>
        <p:nvSpPr>
          <p:cNvPr id="487" name="Google Shape;487;p42"/>
          <p:cNvSpPr/>
          <p:nvPr/>
        </p:nvSpPr>
        <p:spPr>
          <a:xfrm>
            <a:off x="44363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2</a:t>
            </a:r>
            <a:endParaRPr b="1" sz="5000"/>
          </a:p>
        </p:txBody>
      </p:sp>
      <p:sp>
        <p:nvSpPr>
          <p:cNvPr id="488" name="Google Shape;488;p42"/>
          <p:cNvSpPr/>
          <p:nvPr/>
        </p:nvSpPr>
        <p:spPr>
          <a:xfrm>
            <a:off x="5655575" y="30225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4</a:t>
            </a:r>
            <a:endParaRPr b="1" sz="5000"/>
          </a:p>
        </p:txBody>
      </p:sp>
      <p:sp>
        <p:nvSpPr>
          <p:cNvPr id="489" name="Google Shape;489;p42"/>
          <p:cNvSpPr/>
          <p:nvPr/>
        </p:nvSpPr>
        <p:spPr>
          <a:xfrm>
            <a:off x="6874775" y="3022575"/>
            <a:ext cx="1008600" cy="949500"/>
          </a:xfrm>
          <a:prstGeom prst="rect">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6</a:t>
            </a:r>
            <a:endParaRPr b="1" sz="5000"/>
          </a:p>
        </p:txBody>
      </p:sp>
      <p:sp>
        <p:nvSpPr>
          <p:cNvPr id="490" name="Google Shape;490;p42"/>
          <p:cNvSpPr/>
          <p:nvPr/>
        </p:nvSpPr>
        <p:spPr>
          <a:xfrm>
            <a:off x="9084575" y="54609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8</a:t>
            </a:r>
            <a:endParaRPr b="1" sz="5000"/>
          </a:p>
        </p:txBody>
      </p:sp>
      <p:sp>
        <p:nvSpPr>
          <p:cNvPr id="491" name="Google Shape;491;p42"/>
          <p:cNvSpPr txBox="1"/>
          <p:nvPr>
            <p:ph idx="4294967295" type="subTitle"/>
          </p:nvPr>
        </p:nvSpPr>
        <p:spPr>
          <a:xfrm>
            <a:off x="807075" y="1837975"/>
            <a:ext cx="81774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Împart în 2 subvectori după pivot</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5"/>
          <p:cNvSpPr/>
          <p:nvPr/>
        </p:nvSpPr>
        <p:spPr>
          <a:xfrm flipH="1">
            <a:off x="7433872" y="5594528"/>
            <a:ext cx="5680500" cy="5680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 name="Google Shape;230;p25"/>
          <p:cNvCxnSpPr/>
          <p:nvPr/>
        </p:nvCxnSpPr>
        <p:spPr>
          <a:xfrm>
            <a:off x="2317050" y="2432100"/>
            <a:ext cx="2589000" cy="0"/>
          </a:xfrm>
          <a:prstGeom prst="straightConnector1">
            <a:avLst/>
          </a:prstGeom>
          <a:noFill/>
          <a:ln cap="flat" cmpd="sng" w="19050">
            <a:solidFill>
              <a:schemeClr val="lt1"/>
            </a:solidFill>
            <a:prstDash val="solid"/>
            <a:round/>
            <a:headEnd len="med" w="med" type="none"/>
            <a:tailEnd len="med" w="med" type="diamond"/>
          </a:ln>
        </p:spPr>
      </p:cxnSp>
      <p:cxnSp>
        <p:nvCxnSpPr>
          <p:cNvPr id="231" name="Google Shape;231;p25"/>
          <p:cNvCxnSpPr/>
          <p:nvPr/>
        </p:nvCxnSpPr>
        <p:spPr>
          <a:xfrm>
            <a:off x="2317050" y="3754300"/>
            <a:ext cx="2589000" cy="0"/>
          </a:xfrm>
          <a:prstGeom prst="straightConnector1">
            <a:avLst/>
          </a:prstGeom>
          <a:noFill/>
          <a:ln cap="flat" cmpd="sng" w="19050">
            <a:solidFill>
              <a:schemeClr val="lt1"/>
            </a:solidFill>
            <a:prstDash val="solid"/>
            <a:round/>
            <a:headEnd len="med" w="med" type="none"/>
            <a:tailEnd len="med" w="med" type="diamond"/>
          </a:ln>
        </p:spPr>
      </p:cxnSp>
      <p:cxnSp>
        <p:nvCxnSpPr>
          <p:cNvPr id="232" name="Google Shape;232;p25"/>
          <p:cNvCxnSpPr/>
          <p:nvPr/>
        </p:nvCxnSpPr>
        <p:spPr>
          <a:xfrm>
            <a:off x="2317050" y="5076500"/>
            <a:ext cx="2589000" cy="0"/>
          </a:xfrm>
          <a:prstGeom prst="straightConnector1">
            <a:avLst/>
          </a:prstGeom>
          <a:noFill/>
          <a:ln cap="flat" cmpd="sng" w="19050">
            <a:solidFill>
              <a:schemeClr val="lt1"/>
            </a:solidFill>
            <a:prstDash val="solid"/>
            <a:round/>
            <a:headEnd len="med" w="med" type="none"/>
            <a:tailEnd len="med" w="med" type="diamond"/>
          </a:ln>
        </p:spPr>
      </p:cxnSp>
      <p:sp>
        <p:nvSpPr>
          <p:cNvPr id="233" name="Google Shape;233;p25"/>
          <p:cNvSpPr/>
          <p:nvPr/>
        </p:nvSpPr>
        <p:spPr>
          <a:xfrm rot="5400000">
            <a:off x="1960494" y="1878025"/>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5"/>
          <p:cNvSpPr/>
          <p:nvPr/>
        </p:nvSpPr>
        <p:spPr>
          <a:xfrm rot="5400000">
            <a:off x="1960494" y="3193913"/>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p:nvPr/>
        </p:nvSpPr>
        <p:spPr>
          <a:xfrm rot="5400000">
            <a:off x="1960494" y="4509813"/>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
          <p:cNvSpPr txBox="1"/>
          <p:nvPr/>
        </p:nvSpPr>
        <p:spPr>
          <a:xfrm>
            <a:off x="2110200" y="2004772"/>
            <a:ext cx="348600" cy="397500"/>
          </a:xfrm>
          <a:prstGeom prst="rect">
            <a:avLst/>
          </a:prstGeom>
          <a:noFill/>
          <a:ln>
            <a:noFill/>
          </a:ln>
        </p:spPr>
        <p:txBody>
          <a:bodyPr anchorCtr="0" anchor="ctr" bIns="54000" lIns="0" spcFirstLastPara="1" rIns="0" wrap="square" tIns="0">
            <a:noAutofit/>
          </a:bodyPr>
          <a:lstStyle/>
          <a:p>
            <a:pPr indent="0" lvl="0" marL="0" rtl="0" algn="ctr">
              <a:spcBef>
                <a:spcPts val="0"/>
              </a:spcBef>
              <a:spcAft>
                <a:spcPts val="0"/>
              </a:spcAft>
              <a:buNone/>
            </a:pPr>
            <a:r>
              <a:rPr b="1" lang="en" sz="2200">
                <a:solidFill>
                  <a:schemeClr val="lt2"/>
                </a:solidFill>
                <a:latin typeface="Alice"/>
                <a:ea typeface="Alice"/>
                <a:cs typeface="Alice"/>
                <a:sym typeface="Alice"/>
              </a:rPr>
              <a:t>1</a:t>
            </a:r>
            <a:endParaRPr b="1" sz="2200">
              <a:solidFill>
                <a:schemeClr val="lt2"/>
              </a:solidFill>
              <a:latin typeface="Alice"/>
              <a:ea typeface="Alice"/>
              <a:cs typeface="Alice"/>
              <a:sym typeface="Alice"/>
            </a:endParaRPr>
          </a:p>
        </p:txBody>
      </p:sp>
      <p:sp>
        <p:nvSpPr>
          <p:cNvPr id="237" name="Google Shape;237;p25"/>
          <p:cNvSpPr txBox="1"/>
          <p:nvPr>
            <p:ph type="title"/>
          </p:nvPr>
        </p:nvSpPr>
        <p:spPr>
          <a:xfrm>
            <a:off x="2722325" y="2011675"/>
            <a:ext cx="2125200" cy="380700"/>
          </a:xfrm>
          <a:prstGeom prst="rect">
            <a:avLst/>
          </a:prstGeom>
        </p:spPr>
        <p:txBody>
          <a:bodyPr anchorCtr="0" anchor="t" bIns="91425" lIns="91425" spcFirstLastPara="1" rIns="91425" wrap="square" tIns="36000">
            <a:noAutofit/>
          </a:bodyPr>
          <a:lstStyle/>
          <a:p>
            <a:pPr indent="0" lvl="0" marL="0" rtl="0" algn="l">
              <a:spcBef>
                <a:spcPts val="0"/>
              </a:spcBef>
              <a:spcAft>
                <a:spcPts val="0"/>
              </a:spcAft>
              <a:buNone/>
            </a:pPr>
            <a:r>
              <a:rPr lang="en" sz="1800"/>
              <a:t>QuickSort clasic</a:t>
            </a:r>
            <a:endParaRPr sz="1800">
              <a:solidFill>
                <a:schemeClr val="lt1"/>
              </a:solidFill>
            </a:endParaRPr>
          </a:p>
        </p:txBody>
      </p:sp>
      <p:sp>
        <p:nvSpPr>
          <p:cNvPr id="238" name="Google Shape;238;p25"/>
          <p:cNvSpPr txBox="1"/>
          <p:nvPr/>
        </p:nvSpPr>
        <p:spPr>
          <a:xfrm>
            <a:off x="2110200" y="3326972"/>
            <a:ext cx="348600" cy="397500"/>
          </a:xfrm>
          <a:prstGeom prst="rect">
            <a:avLst/>
          </a:prstGeom>
          <a:noFill/>
          <a:ln>
            <a:noFill/>
          </a:ln>
        </p:spPr>
        <p:txBody>
          <a:bodyPr anchorCtr="0" anchor="ctr" bIns="54000" lIns="0" spcFirstLastPara="1" rIns="0" wrap="square" tIns="0">
            <a:noAutofit/>
          </a:bodyPr>
          <a:lstStyle/>
          <a:p>
            <a:pPr indent="0" lvl="0" marL="0" rtl="0" algn="ctr">
              <a:spcBef>
                <a:spcPts val="0"/>
              </a:spcBef>
              <a:spcAft>
                <a:spcPts val="0"/>
              </a:spcAft>
              <a:buNone/>
            </a:pPr>
            <a:r>
              <a:rPr b="1" lang="en" sz="2200">
                <a:solidFill>
                  <a:schemeClr val="lt2"/>
                </a:solidFill>
                <a:latin typeface="Alice"/>
                <a:ea typeface="Alice"/>
                <a:cs typeface="Alice"/>
                <a:sym typeface="Alice"/>
              </a:rPr>
              <a:t>2</a:t>
            </a:r>
            <a:endParaRPr b="1" sz="2200">
              <a:solidFill>
                <a:schemeClr val="lt2"/>
              </a:solidFill>
              <a:latin typeface="Alice"/>
              <a:ea typeface="Alice"/>
              <a:cs typeface="Alice"/>
              <a:sym typeface="Alice"/>
            </a:endParaRPr>
          </a:p>
        </p:txBody>
      </p:sp>
      <p:sp>
        <p:nvSpPr>
          <p:cNvPr id="239" name="Google Shape;239;p25"/>
          <p:cNvSpPr txBox="1"/>
          <p:nvPr>
            <p:ph type="title"/>
          </p:nvPr>
        </p:nvSpPr>
        <p:spPr>
          <a:xfrm>
            <a:off x="2722325" y="3333875"/>
            <a:ext cx="2490900" cy="380700"/>
          </a:xfrm>
          <a:prstGeom prst="rect">
            <a:avLst/>
          </a:prstGeom>
        </p:spPr>
        <p:txBody>
          <a:bodyPr anchorCtr="0" anchor="t" bIns="91425" lIns="91425" spcFirstLastPara="1" rIns="91425" wrap="square" tIns="36000">
            <a:noAutofit/>
          </a:bodyPr>
          <a:lstStyle/>
          <a:p>
            <a:pPr indent="0" lvl="0" marL="0" rtl="0" algn="l">
              <a:spcBef>
                <a:spcPts val="0"/>
              </a:spcBef>
              <a:spcAft>
                <a:spcPts val="0"/>
              </a:spcAft>
              <a:buNone/>
            </a:pPr>
            <a:r>
              <a:rPr lang="en" sz="1800"/>
              <a:t>Multikey QuickSort</a:t>
            </a:r>
            <a:endParaRPr sz="1800">
              <a:solidFill>
                <a:schemeClr val="lt1"/>
              </a:solidFill>
            </a:endParaRPr>
          </a:p>
        </p:txBody>
      </p:sp>
      <p:sp>
        <p:nvSpPr>
          <p:cNvPr id="240" name="Google Shape;240;p25"/>
          <p:cNvSpPr txBox="1"/>
          <p:nvPr/>
        </p:nvSpPr>
        <p:spPr>
          <a:xfrm>
            <a:off x="2110200" y="4649172"/>
            <a:ext cx="348600" cy="397500"/>
          </a:xfrm>
          <a:prstGeom prst="rect">
            <a:avLst/>
          </a:prstGeom>
          <a:noFill/>
          <a:ln>
            <a:noFill/>
          </a:ln>
        </p:spPr>
        <p:txBody>
          <a:bodyPr anchorCtr="0" anchor="ctr" bIns="54000" lIns="0" spcFirstLastPara="1" rIns="0" wrap="square" tIns="0">
            <a:noAutofit/>
          </a:bodyPr>
          <a:lstStyle/>
          <a:p>
            <a:pPr indent="0" lvl="0" marL="0" rtl="0" algn="ctr">
              <a:spcBef>
                <a:spcPts val="0"/>
              </a:spcBef>
              <a:spcAft>
                <a:spcPts val="0"/>
              </a:spcAft>
              <a:buNone/>
            </a:pPr>
            <a:r>
              <a:rPr b="1" lang="en" sz="2200">
                <a:solidFill>
                  <a:schemeClr val="lt2"/>
                </a:solidFill>
                <a:latin typeface="Alice"/>
                <a:ea typeface="Alice"/>
                <a:cs typeface="Alice"/>
                <a:sym typeface="Alice"/>
              </a:rPr>
              <a:t>3</a:t>
            </a:r>
            <a:endParaRPr b="1" sz="2200">
              <a:solidFill>
                <a:schemeClr val="lt2"/>
              </a:solidFill>
              <a:latin typeface="Alice"/>
              <a:ea typeface="Alice"/>
              <a:cs typeface="Alice"/>
              <a:sym typeface="Alice"/>
            </a:endParaRPr>
          </a:p>
        </p:txBody>
      </p:sp>
      <p:sp>
        <p:nvSpPr>
          <p:cNvPr id="241" name="Google Shape;241;p25"/>
          <p:cNvSpPr txBox="1"/>
          <p:nvPr>
            <p:ph type="title"/>
          </p:nvPr>
        </p:nvSpPr>
        <p:spPr>
          <a:xfrm>
            <a:off x="2722325" y="4656075"/>
            <a:ext cx="2589000" cy="380700"/>
          </a:xfrm>
          <a:prstGeom prst="rect">
            <a:avLst/>
          </a:prstGeom>
        </p:spPr>
        <p:txBody>
          <a:bodyPr anchorCtr="0" anchor="t" bIns="91425" lIns="91425" spcFirstLastPara="1" rIns="91425" wrap="square" tIns="36000">
            <a:noAutofit/>
          </a:bodyPr>
          <a:lstStyle/>
          <a:p>
            <a:pPr indent="0" lvl="0" marL="0" rtl="0" algn="l">
              <a:spcBef>
                <a:spcPts val="0"/>
              </a:spcBef>
              <a:spcAft>
                <a:spcPts val="0"/>
              </a:spcAft>
              <a:buNone/>
            </a:pPr>
            <a:r>
              <a:rPr lang="en" sz="1800"/>
              <a:t>Multikey QuickSort</a:t>
            </a:r>
            <a:endParaRPr sz="1800">
              <a:solidFill>
                <a:schemeClr val="lt1"/>
              </a:solidFill>
            </a:endParaRPr>
          </a:p>
        </p:txBody>
      </p:sp>
      <p:sp>
        <p:nvSpPr>
          <p:cNvPr id="242" name="Google Shape;242;p25"/>
          <p:cNvSpPr txBox="1"/>
          <p:nvPr/>
        </p:nvSpPr>
        <p:spPr>
          <a:xfrm>
            <a:off x="2722325" y="2406675"/>
            <a:ext cx="2125200" cy="5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aleway"/>
                <a:ea typeface="Raleway"/>
                <a:cs typeface="Raleway"/>
                <a:sym typeface="Raleway"/>
              </a:rPr>
              <a:t>Mod de funcționare</a:t>
            </a:r>
            <a:endParaRPr sz="1300">
              <a:solidFill>
                <a:schemeClr val="lt1"/>
              </a:solidFill>
              <a:latin typeface="Raleway"/>
              <a:ea typeface="Raleway"/>
              <a:cs typeface="Raleway"/>
              <a:sym typeface="Raleway"/>
            </a:endParaRPr>
          </a:p>
        </p:txBody>
      </p:sp>
      <p:sp>
        <p:nvSpPr>
          <p:cNvPr id="243" name="Google Shape;243;p25"/>
          <p:cNvSpPr txBox="1"/>
          <p:nvPr/>
        </p:nvSpPr>
        <p:spPr>
          <a:xfrm>
            <a:off x="2722325" y="3728875"/>
            <a:ext cx="2125200" cy="5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aleway"/>
                <a:ea typeface="Raleway"/>
                <a:cs typeface="Raleway"/>
                <a:sym typeface="Raleway"/>
              </a:rPr>
              <a:t>Implementare prin partiționare ternară recursivă (fără TST)</a:t>
            </a:r>
            <a:endParaRPr sz="1300">
              <a:solidFill>
                <a:schemeClr val="lt1"/>
              </a:solidFill>
              <a:latin typeface="Raleway"/>
              <a:ea typeface="Raleway"/>
              <a:cs typeface="Raleway"/>
              <a:sym typeface="Raleway"/>
            </a:endParaRPr>
          </a:p>
        </p:txBody>
      </p:sp>
      <p:sp>
        <p:nvSpPr>
          <p:cNvPr id="244" name="Google Shape;244;p25"/>
          <p:cNvSpPr txBox="1"/>
          <p:nvPr/>
        </p:nvSpPr>
        <p:spPr>
          <a:xfrm>
            <a:off x="2722325" y="5051075"/>
            <a:ext cx="2125200" cy="5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aleway"/>
                <a:ea typeface="Raleway"/>
                <a:cs typeface="Raleway"/>
                <a:sym typeface="Raleway"/>
              </a:rPr>
              <a:t>Implementare folosind TST</a:t>
            </a:r>
            <a:endParaRPr sz="1300">
              <a:solidFill>
                <a:schemeClr val="lt1"/>
              </a:solidFill>
              <a:latin typeface="Raleway"/>
              <a:ea typeface="Raleway"/>
              <a:cs typeface="Raleway"/>
              <a:sym typeface="Raleway"/>
            </a:endParaRPr>
          </a:p>
        </p:txBody>
      </p:sp>
      <p:pic>
        <p:nvPicPr>
          <p:cNvPr id="245" name="Google Shape;245;p25"/>
          <p:cNvPicPr preferRelativeResize="0"/>
          <p:nvPr/>
        </p:nvPicPr>
        <p:blipFill rotWithShape="1">
          <a:blip r:embed="rId3">
            <a:alphaModFix/>
          </a:blip>
          <a:srcRect b="9918" l="0" r="0" t="0"/>
          <a:stretch/>
        </p:blipFill>
        <p:spPr>
          <a:xfrm>
            <a:off x="7157475" y="5369325"/>
            <a:ext cx="3524450" cy="2190674"/>
          </a:xfrm>
          <a:prstGeom prst="rect">
            <a:avLst/>
          </a:prstGeom>
          <a:noFill/>
          <a:ln>
            <a:noFill/>
          </a:ln>
        </p:spPr>
      </p:pic>
      <p:cxnSp>
        <p:nvCxnSpPr>
          <p:cNvPr id="246" name="Google Shape;246;p25"/>
          <p:cNvCxnSpPr/>
          <p:nvPr/>
        </p:nvCxnSpPr>
        <p:spPr>
          <a:xfrm>
            <a:off x="6050850" y="2432100"/>
            <a:ext cx="2589000" cy="0"/>
          </a:xfrm>
          <a:prstGeom prst="straightConnector1">
            <a:avLst/>
          </a:prstGeom>
          <a:noFill/>
          <a:ln cap="flat" cmpd="sng" w="19050">
            <a:solidFill>
              <a:schemeClr val="lt1"/>
            </a:solidFill>
            <a:prstDash val="solid"/>
            <a:round/>
            <a:headEnd len="med" w="med" type="none"/>
            <a:tailEnd len="med" w="med" type="diamond"/>
          </a:ln>
        </p:spPr>
      </p:cxnSp>
      <p:cxnSp>
        <p:nvCxnSpPr>
          <p:cNvPr id="247" name="Google Shape;247;p25"/>
          <p:cNvCxnSpPr/>
          <p:nvPr/>
        </p:nvCxnSpPr>
        <p:spPr>
          <a:xfrm>
            <a:off x="6050850" y="3754300"/>
            <a:ext cx="2589000" cy="0"/>
          </a:xfrm>
          <a:prstGeom prst="straightConnector1">
            <a:avLst/>
          </a:prstGeom>
          <a:noFill/>
          <a:ln cap="flat" cmpd="sng" w="19050">
            <a:solidFill>
              <a:schemeClr val="lt1"/>
            </a:solidFill>
            <a:prstDash val="solid"/>
            <a:round/>
            <a:headEnd len="med" w="med" type="none"/>
            <a:tailEnd len="med" w="med" type="diamond"/>
          </a:ln>
        </p:spPr>
      </p:cxnSp>
      <p:cxnSp>
        <p:nvCxnSpPr>
          <p:cNvPr id="248" name="Google Shape;248;p25"/>
          <p:cNvCxnSpPr/>
          <p:nvPr/>
        </p:nvCxnSpPr>
        <p:spPr>
          <a:xfrm>
            <a:off x="6050850" y="5076500"/>
            <a:ext cx="2589000" cy="0"/>
          </a:xfrm>
          <a:prstGeom prst="straightConnector1">
            <a:avLst/>
          </a:prstGeom>
          <a:noFill/>
          <a:ln cap="flat" cmpd="sng" w="19050">
            <a:solidFill>
              <a:schemeClr val="lt1"/>
            </a:solidFill>
            <a:prstDash val="solid"/>
            <a:round/>
            <a:headEnd len="med" w="med" type="none"/>
            <a:tailEnd len="med" w="med" type="diamond"/>
          </a:ln>
        </p:spPr>
      </p:cxnSp>
      <p:sp>
        <p:nvSpPr>
          <p:cNvPr id="249" name="Google Shape;249;p25"/>
          <p:cNvSpPr/>
          <p:nvPr/>
        </p:nvSpPr>
        <p:spPr>
          <a:xfrm rot="5400000">
            <a:off x="5694294" y="1878025"/>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p:nvPr/>
        </p:nvSpPr>
        <p:spPr>
          <a:xfrm rot="5400000">
            <a:off x="5694294" y="3193913"/>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p:nvPr/>
        </p:nvSpPr>
        <p:spPr>
          <a:xfrm rot="5400000">
            <a:off x="5694294" y="4509813"/>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txBox="1"/>
          <p:nvPr>
            <p:ph type="title"/>
          </p:nvPr>
        </p:nvSpPr>
        <p:spPr>
          <a:xfrm>
            <a:off x="4292250" y="925400"/>
            <a:ext cx="1900500" cy="455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CUPRINS</a:t>
            </a:r>
            <a:endParaRPr/>
          </a:p>
        </p:txBody>
      </p:sp>
      <p:sp>
        <p:nvSpPr>
          <p:cNvPr id="253" name="Google Shape;253;p25"/>
          <p:cNvSpPr txBox="1"/>
          <p:nvPr/>
        </p:nvSpPr>
        <p:spPr>
          <a:xfrm>
            <a:off x="5844000" y="2004772"/>
            <a:ext cx="348600" cy="397500"/>
          </a:xfrm>
          <a:prstGeom prst="rect">
            <a:avLst/>
          </a:prstGeom>
          <a:noFill/>
          <a:ln>
            <a:noFill/>
          </a:ln>
        </p:spPr>
        <p:txBody>
          <a:bodyPr anchorCtr="0" anchor="ctr" bIns="54000" lIns="0" spcFirstLastPara="1" rIns="0" wrap="square" tIns="0">
            <a:noAutofit/>
          </a:bodyPr>
          <a:lstStyle/>
          <a:p>
            <a:pPr indent="0" lvl="0" marL="0" rtl="0" algn="ctr">
              <a:spcBef>
                <a:spcPts val="0"/>
              </a:spcBef>
              <a:spcAft>
                <a:spcPts val="0"/>
              </a:spcAft>
              <a:buNone/>
            </a:pPr>
            <a:r>
              <a:rPr b="1" lang="en" sz="2200">
                <a:solidFill>
                  <a:schemeClr val="lt2"/>
                </a:solidFill>
                <a:latin typeface="Alice"/>
                <a:ea typeface="Alice"/>
                <a:cs typeface="Alice"/>
                <a:sym typeface="Alice"/>
              </a:rPr>
              <a:t>4</a:t>
            </a:r>
            <a:endParaRPr b="1" sz="2200">
              <a:solidFill>
                <a:schemeClr val="lt2"/>
              </a:solidFill>
              <a:latin typeface="Alice"/>
              <a:ea typeface="Alice"/>
              <a:cs typeface="Alice"/>
              <a:sym typeface="Alice"/>
            </a:endParaRPr>
          </a:p>
        </p:txBody>
      </p:sp>
      <p:sp>
        <p:nvSpPr>
          <p:cNvPr id="254" name="Google Shape;254;p25"/>
          <p:cNvSpPr txBox="1"/>
          <p:nvPr>
            <p:ph type="title"/>
          </p:nvPr>
        </p:nvSpPr>
        <p:spPr>
          <a:xfrm>
            <a:off x="6456125" y="2011675"/>
            <a:ext cx="2726100" cy="380700"/>
          </a:xfrm>
          <a:prstGeom prst="rect">
            <a:avLst/>
          </a:prstGeom>
        </p:spPr>
        <p:txBody>
          <a:bodyPr anchorCtr="0" anchor="t" bIns="91425" lIns="91425" spcFirstLastPara="1" rIns="91425" wrap="square" tIns="36000">
            <a:noAutofit/>
          </a:bodyPr>
          <a:lstStyle/>
          <a:p>
            <a:pPr indent="0" lvl="0" marL="0" rtl="0" algn="l">
              <a:spcBef>
                <a:spcPts val="0"/>
              </a:spcBef>
              <a:spcAft>
                <a:spcPts val="0"/>
              </a:spcAft>
              <a:buNone/>
            </a:pPr>
            <a:r>
              <a:rPr lang="en" sz="1800"/>
              <a:t>Partial-match searching</a:t>
            </a:r>
            <a:endParaRPr sz="1800">
              <a:solidFill>
                <a:schemeClr val="lt1"/>
              </a:solidFill>
            </a:endParaRPr>
          </a:p>
        </p:txBody>
      </p:sp>
      <p:sp>
        <p:nvSpPr>
          <p:cNvPr id="255" name="Google Shape;255;p25"/>
          <p:cNvSpPr txBox="1"/>
          <p:nvPr/>
        </p:nvSpPr>
        <p:spPr>
          <a:xfrm>
            <a:off x="5844000" y="3326972"/>
            <a:ext cx="348600" cy="397500"/>
          </a:xfrm>
          <a:prstGeom prst="rect">
            <a:avLst/>
          </a:prstGeom>
          <a:noFill/>
          <a:ln>
            <a:noFill/>
          </a:ln>
        </p:spPr>
        <p:txBody>
          <a:bodyPr anchorCtr="0" anchor="ctr" bIns="54000" lIns="0" spcFirstLastPara="1" rIns="0" wrap="square" tIns="0">
            <a:noAutofit/>
          </a:bodyPr>
          <a:lstStyle/>
          <a:p>
            <a:pPr indent="0" lvl="0" marL="0" rtl="0" algn="ctr">
              <a:spcBef>
                <a:spcPts val="0"/>
              </a:spcBef>
              <a:spcAft>
                <a:spcPts val="0"/>
              </a:spcAft>
              <a:buNone/>
            </a:pPr>
            <a:r>
              <a:rPr b="1" lang="en" sz="2200">
                <a:solidFill>
                  <a:schemeClr val="lt2"/>
                </a:solidFill>
                <a:latin typeface="Alice"/>
                <a:ea typeface="Alice"/>
                <a:cs typeface="Alice"/>
                <a:sym typeface="Alice"/>
              </a:rPr>
              <a:t>5</a:t>
            </a:r>
            <a:endParaRPr b="1" sz="2200">
              <a:solidFill>
                <a:schemeClr val="lt2"/>
              </a:solidFill>
              <a:latin typeface="Alice"/>
              <a:ea typeface="Alice"/>
              <a:cs typeface="Alice"/>
              <a:sym typeface="Alice"/>
            </a:endParaRPr>
          </a:p>
        </p:txBody>
      </p:sp>
      <p:sp>
        <p:nvSpPr>
          <p:cNvPr id="256" name="Google Shape;256;p25"/>
          <p:cNvSpPr txBox="1"/>
          <p:nvPr>
            <p:ph type="title"/>
          </p:nvPr>
        </p:nvSpPr>
        <p:spPr>
          <a:xfrm>
            <a:off x="6456125" y="3333875"/>
            <a:ext cx="3120000" cy="380700"/>
          </a:xfrm>
          <a:prstGeom prst="rect">
            <a:avLst/>
          </a:prstGeom>
        </p:spPr>
        <p:txBody>
          <a:bodyPr anchorCtr="0" anchor="t" bIns="91425" lIns="91425" spcFirstLastPara="1" rIns="91425" wrap="square" tIns="36000">
            <a:noAutofit/>
          </a:bodyPr>
          <a:lstStyle/>
          <a:p>
            <a:pPr indent="0" lvl="0" marL="0" rtl="0" algn="l">
              <a:spcBef>
                <a:spcPts val="0"/>
              </a:spcBef>
              <a:spcAft>
                <a:spcPts val="0"/>
              </a:spcAft>
              <a:buNone/>
            </a:pPr>
            <a:r>
              <a:rPr lang="en" sz="1800"/>
              <a:t>Nearest neighbour searching</a:t>
            </a:r>
            <a:endParaRPr sz="1800">
              <a:solidFill>
                <a:schemeClr val="lt1"/>
              </a:solidFill>
            </a:endParaRPr>
          </a:p>
        </p:txBody>
      </p:sp>
      <p:sp>
        <p:nvSpPr>
          <p:cNvPr id="257" name="Google Shape;257;p25"/>
          <p:cNvSpPr txBox="1"/>
          <p:nvPr/>
        </p:nvSpPr>
        <p:spPr>
          <a:xfrm>
            <a:off x="5844000" y="4649172"/>
            <a:ext cx="348600" cy="397500"/>
          </a:xfrm>
          <a:prstGeom prst="rect">
            <a:avLst/>
          </a:prstGeom>
          <a:noFill/>
          <a:ln>
            <a:noFill/>
          </a:ln>
        </p:spPr>
        <p:txBody>
          <a:bodyPr anchorCtr="0" anchor="ctr" bIns="54000" lIns="0" spcFirstLastPara="1" rIns="0" wrap="square" tIns="0">
            <a:noAutofit/>
          </a:bodyPr>
          <a:lstStyle/>
          <a:p>
            <a:pPr indent="0" lvl="0" marL="0" rtl="0" algn="ctr">
              <a:spcBef>
                <a:spcPts val="0"/>
              </a:spcBef>
              <a:spcAft>
                <a:spcPts val="0"/>
              </a:spcAft>
              <a:buNone/>
            </a:pPr>
            <a:r>
              <a:rPr b="1" lang="en" sz="2200">
                <a:solidFill>
                  <a:schemeClr val="lt2"/>
                </a:solidFill>
                <a:latin typeface="Alice"/>
                <a:ea typeface="Alice"/>
                <a:cs typeface="Alice"/>
                <a:sym typeface="Alice"/>
              </a:rPr>
              <a:t>6</a:t>
            </a:r>
            <a:endParaRPr b="1" sz="2200">
              <a:solidFill>
                <a:schemeClr val="lt2"/>
              </a:solidFill>
              <a:latin typeface="Alice"/>
              <a:ea typeface="Alice"/>
              <a:cs typeface="Alice"/>
              <a:sym typeface="Alice"/>
            </a:endParaRPr>
          </a:p>
        </p:txBody>
      </p:sp>
      <p:sp>
        <p:nvSpPr>
          <p:cNvPr id="258" name="Google Shape;258;p25"/>
          <p:cNvSpPr txBox="1"/>
          <p:nvPr>
            <p:ph type="title"/>
          </p:nvPr>
        </p:nvSpPr>
        <p:spPr>
          <a:xfrm>
            <a:off x="6456125" y="4656075"/>
            <a:ext cx="2125200" cy="380700"/>
          </a:xfrm>
          <a:prstGeom prst="rect">
            <a:avLst/>
          </a:prstGeom>
        </p:spPr>
        <p:txBody>
          <a:bodyPr anchorCtr="0" anchor="t" bIns="91425" lIns="91425" spcFirstLastPara="1" rIns="91425" wrap="square" tIns="36000">
            <a:noAutofit/>
          </a:bodyPr>
          <a:lstStyle/>
          <a:p>
            <a:pPr indent="0" lvl="0" marL="0" rtl="0" algn="l">
              <a:spcBef>
                <a:spcPts val="0"/>
              </a:spcBef>
              <a:spcAft>
                <a:spcPts val="0"/>
              </a:spcAft>
              <a:buNone/>
            </a:pPr>
            <a:r>
              <a:rPr lang="en" sz="1800"/>
              <a:t>Concluzii</a:t>
            </a:r>
            <a:endParaRPr sz="1800">
              <a:solidFill>
                <a:schemeClr val="lt1"/>
              </a:solidFill>
            </a:endParaRPr>
          </a:p>
        </p:txBody>
      </p:sp>
      <p:sp>
        <p:nvSpPr>
          <p:cNvPr id="259" name="Google Shape;259;p25"/>
          <p:cNvSpPr txBox="1"/>
          <p:nvPr/>
        </p:nvSpPr>
        <p:spPr>
          <a:xfrm>
            <a:off x="6456125" y="2406675"/>
            <a:ext cx="2125200" cy="5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aleway"/>
                <a:ea typeface="Raleway"/>
                <a:cs typeface="Raleway"/>
                <a:sym typeface="Raleway"/>
              </a:rPr>
              <a:t>Implementare cu TST</a:t>
            </a:r>
            <a:endParaRPr sz="1300">
              <a:solidFill>
                <a:schemeClr val="lt1"/>
              </a:solidFill>
              <a:latin typeface="Raleway"/>
              <a:ea typeface="Raleway"/>
              <a:cs typeface="Raleway"/>
              <a:sym typeface="Raleway"/>
            </a:endParaRPr>
          </a:p>
        </p:txBody>
      </p:sp>
      <p:sp>
        <p:nvSpPr>
          <p:cNvPr id="260" name="Google Shape;260;p25"/>
          <p:cNvSpPr txBox="1"/>
          <p:nvPr/>
        </p:nvSpPr>
        <p:spPr>
          <a:xfrm>
            <a:off x="6456125" y="3728875"/>
            <a:ext cx="2125200" cy="5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aleway"/>
                <a:ea typeface="Raleway"/>
                <a:cs typeface="Raleway"/>
                <a:sym typeface="Raleway"/>
              </a:rPr>
              <a:t>Implementare cu TST</a:t>
            </a:r>
            <a:endParaRPr sz="1300">
              <a:solidFill>
                <a:schemeClr val="lt1"/>
              </a:solidFill>
              <a:latin typeface="Raleway"/>
              <a:ea typeface="Raleway"/>
              <a:cs typeface="Raleway"/>
              <a:sym typeface="Raleway"/>
            </a:endParaRPr>
          </a:p>
        </p:txBody>
      </p:sp>
      <p:sp>
        <p:nvSpPr>
          <p:cNvPr id="261" name="Google Shape;261;p25"/>
          <p:cNvSpPr txBox="1"/>
          <p:nvPr/>
        </p:nvSpPr>
        <p:spPr>
          <a:xfrm>
            <a:off x="6456125" y="5051075"/>
            <a:ext cx="2125200" cy="5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aleway"/>
                <a:ea typeface="Raleway"/>
                <a:cs typeface="Raleway"/>
                <a:sym typeface="Raleway"/>
              </a:rPr>
              <a:t>Generalități privind utilizarea TST</a:t>
            </a:r>
            <a:endParaRPr sz="1300">
              <a:solidFill>
                <a:schemeClr val="lt1"/>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3"/>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QuickSort </a:t>
            </a:r>
            <a:r>
              <a:rPr lang="en"/>
              <a:t>clasic</a:t>
            </a:r>
            <a:endParaRPr>
              <a:solidFill>
                <a:schemeClr val="lt1"/>
              </a:solidFill>
            </a:endParaRPr>
          </a:p>
        </p:txBody>
      </p:sp>
      <p:sp>
        <p:nvSpPr>
          <p:cNvPr id="497" name="Google Shape;497;p43"/>
          <p:cNvSpPr/>
          <p:nvPr/>
        </p:nvSpPr>
        <p:spPr>
          <a:xfrm>
            <a:off x="1984250" y="30313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a:t>
            </a:r>
            <a:endParaRPr b="1" sz="5000"/>
          </a:p>
        </p:txBody>
      </p:sp>
      <p:sp>
        <p:nvSpPr>
          <p:cNvPr id="498" name="Google Shape;498;p43"/>
          <p:cNvSpPr/>
          <p:nvPr/>
        </p:nvSpPr>
        <p:spPr>
          <a:xfrm>
            <a:off x="32171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3</a:t>
            </a:r>
            <a:endParaRPr b="1" sz="5000"/>
          </a:p>
        </p:txBody>
      </p:sp>
      <p:sp>
        <p:nvSpPr>
          <p:cNvPr id="499" name="Google Shape;499;p43"/>
          <p:cNvSpPr/>
          <p:nvPr/>
        </p:nvSpPr>
        <p:spPr>
          <a:xfrm>
            <a:off x="44363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2</a:t>
            </a:r>
            <a:endParaRPr b="1" sz="5000"/>
          </a:p>
        </p:txBody>
      </p:sp>
      <p:sp>
        <p:nvSpPr>
          <p:cNvPr id="500" name="Google Shape;500;p43"/>
          <p:cNvSpPr/>
          <p:nvPr/>
        </p:nvSpPr>
        <p:spPr>
          <a:xfrm>
            <a:off x="1997975" y="4394175"/>
            <a:ext cx="1008600" cy="949500"/>
          </a:xfrm>
          <a:prstGeom prst="rect">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6</a:t>
            </a:r>
            <a:endParaRPr b="1" sz="5000"/>
          </a:p>
        </p:txBody>
      </p:sp>
      <p:sp>
        <p:nvSpPr>
          <p:cNvPr id="501" name="Google Shape;501;p43"/>
          <p:cNvSpPr/>
          <p:nvPr/>
        </p:nvSpPr>
        <p:spPr>
          <a:xfrm>
            <a:off x="9084575" y="54609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4</a:t>
            </a:r>
            <a:endParaRPr b="1" sz="5000"/>
          </a:p>
        </p:txBody>
      </p:sp>
      <p:sp>
        <p:nvSpPr>
          <p:cNvPr id="502" name="Google Shape;502;p43"/>
          <p:cNvSpPr txBox="1"/>
          <p:nvPr>
            <p:ph idx="4294967295" type="subTitle"/>
          </p:nvPr>
        </p:nvSpPr>
        <p:spPr>
          <a:xfrm>
            <a:off x="807075" y="1837975"/>
            <a:ext cx="81774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Î</a:t>
            </a:r>
            <a:r>
              <a:rPr lang="en" sz="2400"/>
              <a:t>mpart în 2 subvectori după pivot</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4"/>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QuickSort </a:t>
            </a:r>
            <a:r>
              <a:rPr lang="en"/>
              <a:t>clasic</a:t>
            </a:r>
            <a:endParaRPr>
              <a:solidFill>
                <a:schemeClr val="lt1"/>
              </a:solidFill>
            </a:endParaRPr>
          </a:p>
        </p:txBody>
      </p:sp>
      <p:sp>
        <p:nvSpPr>
          <p:cNvPr id="508" name="Google Shape;508;p44"/>
          <p:cNvSpPr/>
          <p:nvPr/>
        </p:nvSpPr>
        <p:spPr>
          <a:xfrm>
            <a:off x="1984250" y="30313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a:t>
            </a:r>
            <a:endParaRPr b="1" sz="5000"/>
          </a:p>
        </p:txBody>
      </p:sp>
      <p:sp>
        <p:nvSpPr>
          <p:cNvPr id="509" name="Google Shape;509;p44"/>
          <p:cNvSpPr/>
          <p:nvPr/>
        </p:nvSpPr>
        <p:spPr>
          <a:xfrm>
            <a:off x="32171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3</a:t>
            </a:r>
            <a:endParaRPr b="1" sz="5000"/>
          </a:p>
        </p:txBody>
      </p:sp>
      <p:sp>
        <p:nvSpPr>
          <p:cNvPr id="510" name="Google Shape;510;p44"/>
          <p:cNvSpPr/>
          <p:nvPr/>
        </p:nvSpPr>
        <p:spPr>
          <a:xfrm>
            <a:off x="4436375" y="30225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2</a:t>
            </a:r>
            <a:endParaRPr b="1" sz="5000"/>
          </a:p>
        </p:txBody>
      </p:sp>
      <p:sp>
        <p:nvSpPr>
          <p:cNvPr id="511" name="Google Shape;511;p44"/>
          <p:cNvSpPr/>
          <p:nvPr/>
        </p:nvSpPr>
        <p:spPr>
          <a:xfrm>
            <a:off x="9084575" y="54609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4</a:t>
            </a:r>
            <a:endParaRPr b="1" sz="5000"/>
          </a:p>
        </p:txBody>
      </p:sp>
      <p:sp>
        <p:nvSpPr>
          <p:cNvPr id="512" name="Google Shape;512;p44"/>
          <p:cNvSpPr txBox="1"/>
          <p:nvPr>
            <p:ph idx="4294967295" type="subTitle"/>
          </p:nvPr>
        </p:nvSpPr>
        <p:spPr>
          <a:xfrm>
            <a:off x="807075" y="1837975"/>
            <a:ext cx="81774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Aleg pivot ca median-of-three 1,3,2 =&gt; 2</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5"/>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QuickSort </a:t>
            </a:r>
            <a:r>
              <a:rPr lang="en"/>
              <a:t>clasic</a:t>
            </a:r>
            <a:endParaRPr>
              <a:solidFill>
                <a:schemeClr val="lt1"/>
              </a:solidFill>
            </a:endParaRPr>
          </a:p>
        </p:txBody>
      </p:sp>
      <p:sp>
        <p:nvSpPr>
          <p:cNvPr id="518" name="Google Shape;518;p45"/>
          <p:cNvSpPr/>
          <p:nvPr/>
        </p:nvSpPr>
        <p:spPr>
          <a:xfrm>
            <a:off x="1984250" y="30313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a:t>
            </a:r>
            <a:endParaRPr b="1" sz="5000"/>
          </a:p>
        </p:txBody>
      </p:sp>
      <p:sp>
        <p:nvSpPr>
          <p:cNvPr id="519" name="Google Shape;519;p45"/>
          <p:cNvSpPr/>
          <p:nvPr/>
        </p:nvSpPr>
        <p:spPr>
          <a:xfrm>
            <a:off x="3217175" y="30225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2</a:t>
            </a:r>
            <a:endParaRPr b="1" sz="5000"/>
          </a:p>
        </p:txBody>
      </p:sp>
      <p:sp>
        <p:nvSpPr>
          <p:cNvPr id="520" name="Google Shape;520;p45"/>
          <p:cNvSpPr/>
          <p:nvPr/>
        </p:nvSpPr>
        <p:spPr>
          <a:xfrm>
            <a:off x="44363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3</a:t>
            </a:r>
            <a:endParaRPr b="1" sz="5000"/>
          </a:p>
        </p:txBody>
      </p:sp>
      <p:sp>
        <p:nvSpPr>
          <p:cNvPr id="521" name="Google Shape;521;p45"/>
          <p:cNvSpPr/>
          <p:nvPr/>
        </p:nvSpPr>
        <p:spPr>
          <a:xfrm>
            <a:off x="9084575" y="54609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4</a:t>
            </a:r>
            <a:endParaRPr b="1" sz="5000"/>
          </a:p>
        </p:txBody>
      </p:sp>
      <p:sp>
        <p:nvSpPr>
          <p:cNvPr id="522" name="Google Shape;522;p45"/>
          <p:cNvSpPr txBox="1"/>
          <p:nvPr>
            <p:ph idx="4294967295" type="subTitle"/>
          </p:nvPr>
        </p:nvSpPr>
        <p:spPr>
          <a:xfrm>
            <a:off x="770550" y="1484700"/>
            <a:ext cx="9017400" cy="16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Repet pașii anteriori până când </a:t>
            </a:r>
            <a:r>
              <a:rPr lang="en" sz="2400"/>
              <a:t>primul element ales de la stânga e mai mare ca primul element ales de la dreapta.</a:t>
            </a:r>
            <a:endParaRPr sz="2400"/>
          </a:p>
          <a:p>
            <a:pPr indent="0" lvl="0" marL="0" rtl="0" algn="l">
              <a:spcBef>
                <a:spcPts val="1200"/>
              </a:spcBef>
              <a:spcAft>
                <a:spcPts val="1200"/>
              </a:spcAft>
              <a:buNone/>
            </a:pPr>
            <a:r>
              <a:rPr lang="en" sz="2400"/>
              <a:t>Îl interschimb cu primul cel mai mare de la dreapta.</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6"/>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QuickSort </a:t>
            </a:r>
            <a:r>
              <a:rPr lang="en"/>
              <a:t>clasic</a:t>
            </a:r>
            <a:endParaRPr>
              <a:solidFill>
                <a:schemeClr val="lt1"/>
              </a:solidFill>
            </a:endParaRPr>
          </a:p>
        </p:txBody>
      </p:sp>
      <p:sp>
        <p:nvSpPr>
          <p:cNvPr id="528" name="Google Shape;528;p46"/>
          <p:cNvSpPr/>
          <p:nvPr/>
        </p:nvSpPr>
        <p:spPr>
          <a:xfrm>
            <a:off x="1984250" y="30313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a:t>
            </a:r>
            <a:endParaRPr b="1" sz="5000"/>
          </a:p>
        </p:txBody>
      </p:sp>
      <p:sp>
        <p:nvSpPr>
          <p:cNvPr id="529" name="Google Shape;529;p46"/>
          <p:cNvSpPr/>
          <p:nvPr/>
        </p:nvSpPr>
        <p:spPr>
          <a:xfrm>
            <a:off x="32171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2</a:t>
            </a:r>
            <a:endParaRPr b="1" sz="5000"/>
          </a:p>
        </p:txBody>
      </p:sp>
      <p:sp>
        <p:nvSpPr>
          <p:cNvPr id="530" name="Google Shape;530;p46"/>
          <p:cNvSpPr/>
          <p:nvPr/>
        </p:nvSpPr>
        <p:spPr>
          <a:xfrm>
            <a:off x="44363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3</a:t>
            </a:r>
            <a:endParaRPr b="1" sz="5000"/>
          </a:p>
        </p:txBody>
      </p:sp>
      <p:sp>
        <p:nvSpPr>
          <p:cNvPr id="531" name="Google Shape;531;p46"/>
          <p:cNvSpPr/>
          <p:nvPr/>
        </p:nvSpPr>
        <p:spPr>
          <a:xfrm>
            <a:off x="56555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4</a:t>
            </a:r>
            <a:endParaRPr b="1" sz="5000"/>
          </a:p>
        </p:txBody>
      </p:sp>
      <p:sp>
        <p:nvSpPr>
          <p:cNvPr id="532" name="Google Shape;532;p46"/>
          <p:cNvSpPr/>
          <p:nvPr/>
        </p:nvSpPr>
        <p:spPr>
          <a:xfrm>
            <a:off x="68747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6</a:t>
            </a:r>
            <a:endParaRPr b="1" sz="5000"/>
          </a:p>
        </p:txBody>
      </p:sp>
      <p:sp>
        <p:nvSpPr>
          <p:cNvPr id="533" name="Google Shape;533;p46"/>
          <p:cNvSpPr/>
          <p:nvPr/>
        </p:nvSpPr>
        <p:spPr>
          <a:xfrm>
            <a:off x="9084575" y="54609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8</a:t>
            </a:r>
            <a:endParaRPr b="1" sz="5000"/>
          </a:p>
        </p:txBody>
      </p:sp>
      <p:sp>
        <p:nvSpPr>
          <p:cNvPr id="534" name="Google Shape;534;p46"/>
          <p:cNvSpPr/>
          <p:nvPr/>
        </p:nvSpPr>
        <p:spPr>
          <a:xfrm>
            <a:off x="1997975" y="4546575"/>
            <a:ext cx="1008600" cy="949500"/>
          </a:xfrm>
          <a:prstGeom prst="rect">
            <a:avLst/>
          </a:prstGeom>
          <a:solidFill>
            <a:srgbClr val="EAD1D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9</a:t>
            </a:r>
            <a:endParaRPr b="1" sz="5000"/>
          </a:p>
        </p:txBody>
      </p:sp>
      <p:sp>
        <p:nvSpPr>
          <p:cNvPr id="535" name="Google Shape;535;p46"/>
          <p:cNvSpPr/>
          <p:nvPr/>
        </p:nvSpPr>
        <p:spPr>
          <a:xfrm>
            <a:off x="3217175" y="4546575"/>
            <a:ext cx="1008600" cy="949500"/>
          </a:xfrm>
          <a:prstGeom prst="rect">
            <a:avLst/>
          </a:prstGeom>
          <a:solidFill>
            <a:srgbClr val="EAD1D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10</a:t>
            </a:r>
            <a:endParaRPr b="1" sz="5000"/>
          </a:p>
        </p:txBody>
      </p:sp>
      <p:sp>
        <p:nvSpPr>
          <p:cNvPr id="536" name="Google Shape;536;p46"/>
          <p:cNvSpPr txBox="1"/>
          <p:nvPr>
            <p:ph idx="4294967295" type="subTitle"/>
          </p:nvPr>
        </p:nvSpPr>
        <p:spPr>
          <a:xfrm>
            <a:off x="807075" y="1837975"/>
            <a:ext cx="81774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Acum am primul subvector sortat</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7"/>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QuickSort </a:t>
            </a:r>
            <a:r>
              <a:rPr lang="en"/>
              <a:t>clasic</a:t>
            </a:r>
            <a:endParaRPr>
              <a:solidFill>
                <a:schemeClr val="lt1"/>
              </a:solidFill>
            </a:endParaRPr>
          </a:p>
        </p:txBody>
      </p:sp>
      <p:sp>
        <p:nvSpPr>
          <p:cNvPr id="542" name="Google Shape;542;p47"/>
          <p:cNvSpPr/>
          <p:nvPr/>
        </p:nvSpPr>
        <p:spPr>
          <a:xfrm>
            <a:off x="841250" y="30313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a:t>
            </a:r>
            <a:endParaRPr b="1" sz="5000"/>
          </a:p>
        </p:txBody>
      </p:sp>
      <p:sp>
        <p:nvSpPr>
          <p:cNvPr id="543" name="Google Shape;543;p47"/>
          <p:cNvSpPr/>
          <p:nvPr/>
        </p:nvSpPr>
        <p:spPr>
          <a:xfrm>
            <a:off x="19979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2</a:t>
            </a:r>
            <a:endParaRPr b="1" sz="5000"/>
          </a:p>
        </p:txBody>
      </p:sp>
      <p:sp>
        <p:nvSpPr>
          <p:cNvPr id="544" name="Google Shape;544;p47"/>
          <p:cNvSpPr/>
          <p:nvPr/>
        </p:nvSpPr>
        <p:spPr>
          <a:xfrm>
            <a:off x="31409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3</a:t>
            </a:r>
            <a:endParaRPr b="1" sz="5000"/>
          </a:p>
        </p:txBody>
      </p:sp>
      <p:sp>
        <p:nvSpPr>
          <p:cNvPr id="545" name="Google Shape;545;p47"/>
          <p:cNvSpPr/>
          <p:nvPr/>
        </p:nvSpPr>
        <p:spPr>
          <a:xfrm>
            <a:off x="42839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4</a:t>
            </a:r>
            <a:endParaRPr b="1" sz="5000"/>
          </a:p>
        </p:txBody>
      </p:sp>
      <p:sp>
        <p:nvSpPr>
          <p:cNvPr id="546" name="Google Shape;546;p47"/>
          <p:cNvSpPr/>
          <p:nvPr/>
        </p:nvSpPr>
        <p:spPr>
          <a:xfrm>
            <a:off x="54269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6</a:t>
            </a:r>
            <a:endParaRPr b="1" sz="5000"/>
          </a:p>
        </p:txBody>
      </p:sp>
      <p:sp>
        <p:nvSpPr>
          <p:cNvPr id="547" name="Google Shape;547;p47"/>
          <p:cNvSpPr/>
          <p:nvPr/>
        </p:nvSpPr>
        <p:spPr>
          <a:xfrm>
            <a:off x="65699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8</a:t>
            </a:r>
            <a:endParaRPr b="1" sz="5000"/>
          </a:p>
        </p:txBody>
      </p:sp>
      <p:sp>
        <p:nvSpPr>
          <p:cNvPr id="548" name="Google Shape;548;p47"/>
          <p:cNvSpPr/>
          <p:nvPr/>
        </p:nvSpPr>
        <p:spPr>
          <a:xfrm>
            <a:off x="77129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9</a:t>
            </a:r>
            <a:endParaRPr b="1" sz="5000"/>
          </a:p>
        </p:txBody>
      </p:sp>
      <p:sp>
        <p:nvSpPr>
          <p:cNvPr id="549" name="Google Shape;549;p47"/>
          <p:cNvSpPr/>
          <p:nvPr/>
        </p:nvSpPr>
        <p:spPr>
          <a:xfrm>
            <a:off x="8855975" y="3022575"/>
            <a:ext cx="10086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10</a:t>
            </a:r>
            <a:endParaRPr b="1" sz="5000"/>
          </a:p>
        </p:txBody>
      </p:sp>
      <p:sp>
        <p:nvSpPr>
          <p:cNvPr id="550" name="Google Shape;550;p47"/>
          <p:cNvSpPr txBox="1"/>
          <p:nvPr>
            <p:ph idx="4294967295" type="subTitle"/>
          </p:nvPr>
        </p:nvSpPr>
        <p:spPr>
          <a:xfrm>
            <a:off x="807075" y="1837975"/>
            <a:ext cx="44856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Vectorul este sortat</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8"/>
          <p:cNvSpPr txBox="1"/>
          <p:nvPr>
            <p:ph type="title"/>
          </p:nvPr>
        </p:nvSpPr>
        <p:spPr>
          <a:xfrm>
            <a:off x="883275" y="644575"/>
            <a:ext cx="8881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QuickSort clasic - Teoreme</a:t>
            </a:r>
            <a:endParaRPr/>
          </a:p>
          <a:p>
            <a:pPr indent="0" lvl="0" marL="0" rtl="0" algn="l">
              <a:spcBef>
                <a:spcPts val="0"/>
              </a:spcBef>
              <a:spcAft>
                <a:spcPts val="0"/>
              </a:spcAft>
              <a:buNone/>
            </a:pPr>
            <a:r>
              <a:t/>
            </a:r>
            <a:endParaRPr/>
          </a:p>
        </p:txBody>
      </p:sp>
      <p:sp>
        <p:nvSpPr>
          <p:cNvPr id="556" name="Google Shape;556;p48"/>
          <p:cNvSpPr txBox="1"/>
          <p:nvPr>
            <p:ph idx="4294967295" type="subTitle"/>
          </p:nvPr>
        </p:nvSpPr>
        <p:spPr>
          <a:xfrm>
            <a:off x="905100" y="1696225"/>
            <a:ext cx="8881800" cy="47928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2300"/>
              <a:t>T1 - Alegerea pivotului aleatoriu, va avea un cost de căutare de aproximativ </a:t>
            </a:r>
            <a:r>
              <a:rPr b="1" lang="en" sz="2300"/>
              <a:t>1.386 n lg n</a:t>
            </a:r>
            <a:r>
              <a:rPr lang="en" sz="2300"/>
              <a:t> comparatii.</a:t>
            </a:r>
            <a:endParaRPr sz="2300"/>
          </a:p>
          <a:p>
            <a:pPr indent="-374650" lvl="0" marL="457200" rtl="0" algn="l">
              <a:spcBef>
                <a:spcPts val="0"/>
              </a:spcBef>
              <a:spcAft>
                <a:spcPts val="0"/>
              </a:spcAft>
              <a:buSzPts val="2300"/>
              <a:buChar char="●"/>
            </a:pPr>
            <a:r>
              <a:rPr lang="en" sz="2300"/>
              <a:t>T2  - Costul de căutare poate fi redus alegând rădăcina unui subarbore ca </a:t>
            </a:r>
            <a:r>
              <a:rPr b="1" lang="en" sz="2300"/>
              <a:t>mediană </a:t>
            </a:r>
            <a:r>
              <a:rPr lang="en" sz="2300"/>
              <a:t>a 2t + 1 elemente selectate aleatoriu din subarbore (aproximativ </a:t>
            </a:r>
            <a:r>
              <a:rPr b="1" lang="en" sz="2300"/>
              <a:t>n lg n + O(n)</a:t>
            </a:r>
            <a:r>
              <a:rPr lang="en" sz="2300"/>
              <a:t> - timp ideal, not worst case).</a:t>
            </a:r>
            <a:endParaRPr sz="2300"/>
          </a:p>
          <a:p>
            <a:pPr indent="-374650" lvl="0" marL="457200" rtl="0" algn="l">
              <a:spcBef>
                <a:spcPts val="0"/>
              </a:spcBef>
              <a:spcAft>
                <a:spcPts val="0"/>
              </a:spcAft>
              <a:buSzPts val="2300"/>
              <a:buChar char="●"/>
            </a:pPr>
            <a:r>
              <a:rPr lang="en" sz="2300"/>
              <a:t>T3 - Un algoritm Quicksort care partiționează în jurul unei </a:t>
            </a:r>
            <a:r>
              <a:rPr b="1" lang="en" sz="2300"/>
              <a:t>mediane calculată în cn</a:t>
            </a:r>
            <a:r>
              <a:rPr lang="en" sz="2300"/>
              <a:t> comparații sortează n elemente în </a:t>
            </a:r>
            <a:r>
              <a:rPr b="1" lang="en" sz="2300"/>
              <a:t>cn lg n + O(n)</a:t>
            </a:r>
            <a:r>
              <a:rPr lang="en" sz="2300"/>
              <a:t> comparații. </a:t>
            </a:r>
            <a:r>
              <a:rPr i="1" lang="en" sz="2300"/>
              <a:t>Prin analogie, se poate spune ca un subarbore perfect echilibrat scade costul de căutare la </a:t>
            </a:r>
            <a:r>
              <a:rPr b="1" i="1" lang="en" sz="2300"/>
              <a:t>lg n.</a:t>
            </a:r>
            <a:r>
              <a:rPr i="1" lang="en" sz="2300"/>
              <a:t> </a:t>
            </a:r>
            <a:endParaRPr i="1" sz="2300"/>
          </a:p>
          <a:p>
            <a:pPr indent="-374650" lvl="0" marL="457200" rtl="0" algn="l">
              <a:spcBef>
                <a:spcPts val="0"/>
              </a:spcBef>
              <a:spcAft>
                <a:spcPts val="0"/>
              </a:spcAft>
              <a:buSzPts val="2300"/>
              <a:buChar char="●"/>
            </a:pPr>
            <a:r>
              <a:rPr lang="en" sz="2300"/>
              <a:t>T4 - </a:t>
            </a:r>
            <a:r>
              <a:rPr b="1" lang="en" sz="2300"/>
              <a:t>Costul mediu</a:t>
            </a:r>
            <a:r>
              <a:rPr lang="en" sz="2300"/>
              <a:t> al unei căutări cu succes într-un BST construit prin inserarea elementelor în ordine </a:t>
            </a:r>
            <a:r>
              <a:rPr b="1" lang="en" sz="2300"/>
              <a:t>aleatorie</a:t>
            </a:r>
            <a:r>
              <a:rPr lang="en" sz="2300"/>
              <a:t> este aprox </a:t>
            </a:r>
            <a:r>
              <a:rPr b="1" lang="en" sz="2300"/>
              <a:t>1,386 lg n </a:t>
            </a:r>
            <a:r>
              <a:rPr lang="en" sz="2300"/>
              <a:t>comparații.</a:t>
            </a:r>
            <a:endParaRPr sz="2300"/>
          </a:p>
          <a:p>
            <a:pPr indent="0" lvl="0" marL="457200" rtl="0" algn="l">
              <a:spcBef>
                <a:spcPts val="1200"/>
              </a:spcBef>
              <a:spcAft>
                <a:spcPts val="1200"/>
              </a:spcAft>
              <a:buNone/>
            </a:pPr>
            <a:r>
              <a:t/>
            </a:r>
            <a:endParaRPr sz="23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cxnSp>
        <p:nvCxnSpPr>
          <p:cNvPr id="561" name="Google Shape;561;p49"/>
          <p:cNvCxnSpPr>
            <a:endCxn id="562" idx="0"/>
          </p:cNvCxnSpPr>
          <p:nvPr/>
        </p:nvCxnSpPr>
        <p:spPr>
          <a:xfrm flipH="1" rot="10800000">
            <a:off x="4035575" y="795650"/>
            <a:ext cx="680100" cy="7800"/>
          </a:xfrm>
          <a:prstGeom prst="straightConnector1">
            <a:avLst/>
          </a:prstGeom>
          <a:noFill/>
          <a:ln cap="flat" cmpd="sng" w="19050">
            <a:solidFill>
              <a:schemeClr val="lt1"/>
            </a:solidFill>
            <a:prstDash val="solid"/>
            <a:round/>
            <a:headEnd len="med" w="med" type="none"/>
            <a:tailEnd len="med" w="med" type="none"/>
          </a:ln>
        </p:spPr>
      </p:cxnSp>
      <p:sp>
        <p:nvSpPr>
          <p:cNvPr id="563" name="Google Shape;563;p49"/>
          <p:cNvSpPr txBox="1"/>
          <p:nvPr>
            <p:ph type="title"/>
          </p:nvPr>
        </p:nvSpPr>
        <p:spPr>
          <a:xfrm>
            <a:off x="1393775" y="1792675"/>
            <a:ext cx="2564100" cy="3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0">
                <a:solidFill>
                  <a:schemeClr val="dk2"/>
                </a:solidFill>
              </a:rPr>
              <a:t>2</a:t>
            </a:r>
            <a:r>
              <a:rPr b="1" lang="en" sz="20000">
                <a:solidFill>
                  <a:schemeClr val="dk2"/>
                </a:solidFill>
              </a:rPr>
              <a:t>.</a:t>
            </a:r>
            <a:endParaRPr b="1" sz="20000">
              <a:solidFill>
                <a:schemeClr val="lt1"/>
              </a:solidFill>
            </a:endParaRPr>
          </a:p>
        </p:txBody>
      </p:sp>
      <p:grpSp>
        <p:nvGrpSpPr>
          <p:cNvPr id="564" name="Google Shape;564;p49"/>
          <p:cNvGrpSpPr/>
          <p:nvPr/>
        </p:nvGrpSpPr>
        <p:grpSpPr>
          <a:xfrm>
            <a:off x="4425863" y="3156178"/>
            <a:ext cx="648000" cy="648000"/>
            <a:chOff x="4959263" y="1708378"/>
            <a:chExt cx="648000" cy="648000"/>
          </a:xfrm>
        </p:grpSpPr>
        <p:sp>
          <p:nvSpPr>
            <p:cNvPr id="565" name="Google Shape;565;p49"/>
            <p:cNvSpPr/>
            <p:nvPr/>
          </p:nvSpPr>
          <p:spPr>
            <a:xfrm>
              <a:off x="4959263" y="1708378"/>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9"/>
            <p:cNvSpPr/>
            <p:nvPr/>
          </p:nvSpPr>
          <p:spPr>
            <a:xfrm>
              <a:off x="5188338" y="1929061"/>
              <a:ext cx="19017" cy="18785"/>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 name="Google Shape;567;p49"/>
          <p:cNvSpPr/>
          <p:nvPr/>
        </p:nvSpPr>
        <p:spPr>
          <a:xfrm>
            <a:off x="4425863" y="4319334"/>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9"/>
          <p:cNvSpPr/>
          <p:nvPr/>
        </p:nvSpPr>
        <p:spPr>
          <a:xfrm>
            <a:off x="4425863" y="5482027"/>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9" name="Google Shape;569;p49"/>
          <p:cNvPicPr preferRelativeResize="0"/>
          <p:nvPr/>
        </p:nvPicPr>
        <p:blipFill rotWithShape="1">
          <a:blip r:embed="rId3">
            <a:alphaModFix/>
          </a:blip>
          <a:srcRect b="68018" l="18476" r="-8210" t="-692"/>
          <a:stretch/>
        </p:blipFill>
        <p:spPr>
          <a:xfrm flipH="1" rot="10800000">
            <a:off x="-336350" y="5648950"/>
            <a:ext cx="2196000" cy="2223900"/>
          </a:xfrm>
          <a:prstGeom prst="ellipse">
            <a:avLst/>
          </a:prstGeom>
          <a:noFill/>
          <a:ln>
            <a:noFill/>
          </a:ln>
        </p:spPr>
      </p:pic>
      <p:cxnSp>
        <p:nvCxnSpPr>
          <p:cNvPr id="570" name="Google Shape;570;p49"/>
          <p:cNvCxnSpPr>
            <a:stCxn id="562" idx="2"/>
            <a:endCxn id="565" idx="0"/>
          </p:cNvCxnSpPr>
          <p:nvPr/>
        </p:nvCxnSpPr>
        <p:spPr>
          <a:xfrm>
            <a:off x="4749875" y="838850"/>
            <a:ext cx="0" cy="2317200"/>
          </a:xfrm>
          <a:prstGeom prst="straightConnector1">
            <a:avLst/>
          </a:prstGeom>
          <a:noFill/>
          <a:ln cap="flat" cmpd="sng" w="19050">
            <a:solidFill>
              <a:schemeClr val="lt1"/>
            </a:solidFill>
            <a:prstDash val="solid"/>
            <a:round/>
            <a:headEnd len="med" w="med" type="none"/>
            <a:tailEnd len="med" w="med" type="diamond"/>
          </a:ln>
        </p:spPr>
      </p:cxnSp>
      <p:sp>
        <p:nvSpPr>
          <p:cNvPr id="562" name="Google Shape;562;p49"/>
          <p:cNvSpPr/>
          <p:nvPr/>
        </p:nvSpPr>
        <p:spPr>
          <a:xfrm>
            <a:off x="4681475" y="795650"/>
            <a:ext cx="68400" cy="86400"/>
          </a:xfrm>
          <a:prstGeom prst="arc">
            <a:avLst>
              <a:gd fmla="val 16200000" name="adj1"/>
              <a:gd fmla="val 0"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9"/>
          <p:cNvSpPr txBox="1"/>
          <p:nvPr>
            <p:ph type="title"/>
          </p:nvPr>
        </p:nvSpPr>
        <p:spPr>
          <a:xfrm>
            <a:off x="5570000" y="2640425"/>
            <a:ext cx="4083600" cy="28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6500"/>
              <a:t>Multikey</a:t>
            </a:r>
            <a:endParaRPr b="1" sz="6500"/>
          </a:p>
          <a:p>
            <a:pPr indent="0" lvl="0" marL="0" rtl="0" algn="l">
              <a:spcBef>
                <a:spcPts val="0"/>
              </a:spcBef>
              <a:spcAft>
                <a:spcPts val="0"/>
              </a:spcAft>
              <a:buNone/>
            </a:pPr>
            <a:r>
              <a:rPr b="1" lang="en" sz="6500"/>
              <a:t>QuickSort</a:t>
            </a:r>
            <a:endParaRPr b="1" sz="6500"/>
          </a:p>
          <a:p>
            <a:pPr indent="0" lvl="0" marL="0" rtl="0" algn="l">
              <a:spcBef>
                <a:spcPts val="0"/>
              </a:spcBef>
              <a:spcAft>
                <a:spcPts val="0"/>
              </a:spcAft>
              <a:buNone/>
            </a:pPr>
            <a:r>
              <a:rPr b="1" lang="en" sz="6500"/>
              <a:t>fără TST</a:t>
            </a:r>
            <a:endParaRPr b="1" sz="6500"/>
          </a:p>
        </p:txBody>
      </p:sp>
      <p:cxnSp>
        <p:nvCxnSpPr>
          <p:cNvPr id="572" name="Google Shape;572;p49"/>
          <p:cNvCxnSpPr/>
          <p:nvPr/>
        </p:nvCxnSpPr>
        <p:spPr>
          <a:xfrm>
            <a:off x="4749863" y="3707225"/>
            <a:ext cx="0" cy="569700"/>
          </a:xfrm>
          <a:prstGeom prst="straightConnector1">
            <a:avLst/>
          </a:prstGeom>
          <a:noFill/>
          <a:ln cap="flat" cmpd="sng" w="19050">
            <a:solidFill>
              <a:schemeClr val="lt1"/>
            </a:solidFill>
            <a:prstDash val="solid"/>
            <a:round/>
            <a:headEnd len="med" w="med" type="none"/>
            <a:tailEnd len="med" w="med" type="diamond"/>
          </a:ln>
        </p:spPr>
      </p:cxnSp>
      <p:cxnSp>
        <p:nvCxnSpPr>
          <p:cNvPr id="573" name="Google Shape;573;p49"/>
          <p:cNvCxnSpPr/>
          <p:nvPr/>
        </p:nvCxnSpPr>
        <p:spPr>
          <a:xfrm>
            <a:off x="4749863" y="4850225"/>
            <a:ext cx="0" cy="569700"/>
          </a:xfrm>
          <a:prstGeom prst="straightConnector1">
            <a:avLst/>
          </a:prstGeom>
          <a:noFill/>
          <a:ln cap="flat" cmpd="sng" w="19050">
            <a:solidFill>
              <a:schemeClr val="lt1"/>
            </a:solidFill>
            <a:prstDash val="solid"/>
            <a:round/>
            <a:headEnd len="med" w="med" type="none"/>
            <a:tailEnd len="med" w="med" type="diamond"/>
          </a:ln>
        </p:spPr>
      </p:cxnSp>
      <p:cxnSp>
        <p:nvCxnSpPr>
          <p:cNvPr id="574" name="Google Shape;574;p49"/>
          <p:cNvCxnSpPr/>
          <p:nvPr/>
        </p:nvCxnSpPr>
        <p:spPr>
          <a:xfrm>
            <a:off x="4749863" y="6069425"/>
            <a:ext cx="0" cy="569700"/>
          </a:xfrm>
          <a:prstGeom prst="straightConnector1">
            <a:avLst/>
          </a:prstGeom>
          <a:noFill/>
          <a:ln cap="flat" cmpd="sng" w="19050">
            <a:solidFill>
              <a:schemeClr val="lt1"/>
            </a:solidFill>
            <a:prstDash val="solid"/>
            <a:round/>
            <a:headEnd len="med" w="med" type="none"/>
            <a:tailEnd len="med" w="med" type="diamond"/>
          </a:ln>
        </p:spPr>
      </p:cxnSp>
      <p:sp>
        <p:nvSpPr>
          <p:cNvPr id="575" name="Google Shape;575;p49"/>
          <p:cNvSpPr/>
          <p:nvPr/>
        </p:nvSpPr>
        <p:spPr>
          <a:xfrm rot="5400000">
            <a:off x="4543778" y="5538574"/>
            <a:ext cx="412200" cy="412200"/>
          </a:xfrm>
          <a:prstGeom prst="diamond">
            <a:avLst/>
          </a:prstGeom>
          <a:solidFill>
            <a:srgbClr val="E28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9"/>
          <p:cNvSpPr/>
          <p:nvPr/>
        </p:nvSpPr>
        <p:spPr>
          <a:xfrm rot="5400000">
            <a:off x="4543765" y="4357474"/>
            <a:ext cx="412200" cy="412200"/>
          </a:xfrm>
          <a:prstGeom prst="diamond">
            <a:avLst/>
          </a:prstGeom>
          <a:solidFill>
            <a:srgbClr val="E28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9"/>
          <p:cNvSpPr/>
          <p:nvPr/>
        </p:nvSpPr>
        <p:spPr>
          <a:xfrm rot="5400000">
            <a:off x="4543778" y="3225537"/>
            <a:ext cx="412200" cy="412200"/>
          </a:xfrm>
          <a:prstGeom prst="diamond">
            <a:avLst/>
          </a:prstGeom>
          <a:solidFill>
            <a:srgbClr val="E28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0"/>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a:t>
            </a:r>
            <a:r>
              <a:rPr lang="en"/>
              <a:t>QuickSort fără TST</a:t>
            </a:r>
            <a:endParaRPr>
              <a:solidFill>
                <a:schemeClr val="lt1"/>
              </a:solidFill>
            </a:endParaRPr>
          </a:p>
        </p:txBody>
      </p:sp>
      <p:sp>
        <p:nvSpPr>
          <p:cNvPr id="583" name="Google Shape;583;p50"/>
          <p:cNvSpPr/>
          <p:nvPr/>
        </p:nvSpPr>
        <p:spPr>
          <a:xfrm>
            <a:off x="8412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aa</a:t>
            </a:r>
            <a:endParaRPr b="1" sz="5000"/>
          </a:p>
        </p:txBody>
      </p:sp>
      <p:sp>
        <p:nvSpPr>
          <p:cNvPr id="584" name="Google Shape;584;p50"/>
          <p:cNvSpPr/>
          <p:nvPr/>
        </p:nvSpPr>
        <p:spPr>
          <a:xfrm>
            <a:off x="22128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585" name="Google Shape;585;p50"/>
          <p:cNvSpPr/>
          <p:nvPr/>
        </p:nvSpPr>
        <p:spPr>
          <a:xfrm>
            <a:off x="35844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586" name="Google Shape;586;p50"/>
          <p:cNvSpPr/>
          <p:nvPr/>
        </p:nvSpPr>
        <p:spPr>
          <a:xfrm>
            <a:off x="49560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hs</a:t>
            </a:r>
            <a:endParaRPr b="1" sz="5000"/>
          </a:p>
        </p:txBody>
      </p:sp>
      <p:sp>
        <p:nvSpPr>
          <p:cNvPr id="587" name="Google Shape;587;p50"/>
          <p:cNvSpPr/>
          <p:nvPr/>
        </p:nvSpPr>
        <p:spPr>
          <a:xfrm>
            <a:off x="63276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fg</a:t>
            </a:r>
            <a:endParaRPr b="1" sz="5000"/>
          </a:p>
        </p:txBody>
      </p:sp>
      <p:sp>
        <p:nvSpPr>
          <p:cNvPr id="588" name="Google Shape;588;p50"/>
          <p:cNvSpPr/>
          <p:nvPr/>
        </p:nvSpPr>
        <p:spPr>
          <a:xfrm>
            <a:off x="76992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da</a:t>
            </a:r>
            <a:endParaRPr b="1" sz="5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1"/>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a:t>
            </a:r>
            <a:r>
              <a:rPr lang="en"/>
              <a:t>fără</a:t>
            </a:r>
            <a:r>
              <a:rPr lang="en"/>
              <a:t> TST</a:t>
            </a:r>
            <a:endParaRPr>
              <a:solidFill>
                <a:schemeClr val="lt1"/>
              </a:solidFill>
            </a:endParaRPr>
          </a:p>
        </p:txBody>
      </p:sp>
      <p:sp>
        <p:nvSpPr>
          <p:cNvPr id="594" name="Google Shape;594;p51"/>
          <p:cNvSpPr/>
          <p:nvPr/>
        </p:nvSpPr>
        <p:spPr>
          <a:xfrm>
            <a:off x="8412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aa</a:t>
            </a:r>
            <a:endParaRPr b="1" sz="5000"/>
          </a:p>
        </p:txBody>
      </p:sp>
      <p:sp>
        <p:nvSpPr>
          <p:cNvPr id="595" name="Google Shape;595;p51"/>
          <p:cNvSpPr/>
          <p:nvPr/>
        </p:nvSpPr>
        <p:spPr>
          <a:xfrm>
            <a:off x="2212850" y="3183775"/>
            <a:ext cx="11997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596" name="Google Shape;596;p51"/>
          <p:cNvSpPr/>
          <p:nvPr/>
        </p:nvSpPr>
        <p:spPr>
          <a:xfrm>
            <a:off x="35844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597" name="Google Shape;597;p51"/>
          <p:cNvSpPr/>
          <p:nvPr/>
        </p:nvSpPr>
        <p:spPr>
          <a:xfrm>
            <a:off x="49560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hs</a:t>
            </a:r>
            <a:endParaRPr b="1" sz="5000"/>
          </a:p>
        </p:txBody>
      </p:sp>
      <p:sp>
        <p:nvSpPr>
          <p:cNvPr id="598" name="Google Shape;598;p51"/>
          <p:cNvSpPr/>
          <p:nvPr/>
        </p:nvSpPr>
        <p:spPr>
          <a:xfrm>
            <a:off x="63276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fg</a:t>
            </a:r>
            <a:endParaRPr b="1" sz="5000"/>
          </a:p>
        </p:txBody>
      </p:sp>
      <p:sp>
        <p:nvSpPr>
          <p:cNvPr id="599" name="Google Shape;599;p51"/>
          <p:cNvSpPr/>
          <p:nvPr/>
        </p:nvSpPr>
        <p:spPr>
          <a:xfrm>
            <a:off x="76992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da</a:t>
            </a:r>
            <a:endParaRPr b="1" sz="5000"/>
          </a:p>
        </p:txBody>
      </p:sp>
      <p:sp>
        <p:nvSpPr>
          <p:cNvPr id="600" name="Google Shape;600;p51"/>
          <p:cNvSpPr txBox="1"/>
          <p:nvPr>
            <p:ph idx="4294967295" type="subTitle"/>
          </p:nvPr>
        </p:nvSpPr>
        <p:spPr>
          <a:xfrm>
            <a:off x="770550" y="1484700"/>
            <a:ext cx="9017400" cy="161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Aleg pivotul (random)</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2"/>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a:t>
            </a:r>
            <a:r>
              <a:rPr lang="en"/>
              <a:t>fără</a:t>
            </a:r>
            <a:r>
              <a:rPr lang="en"/>
              <a:t> TST</a:t>
            </a:r>
            <a:endParaRPr>
              <a:solidFill>
                <a:schemeClr val="lt1"/>
              </a:solidFill>
            </a:endParaRPr>
          </a:p>
        </p:txBody>
      </p:sp>
      <p:sp>
        <p:nvSpPr>
          <p:cNvPr id="606" name="Google Shape;606;p52"/>
          <p:cNvSpPr/>
          <p:nvPr/>
        </p:nvSpPr>
        <p:spPr>
          <a:xfrm>
            <a:off x="841250" y="3183775"/>
            <a:ext cx="11997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607" name="Google Shape;607;p52"/>
          <p:cNvSpPr/>
          <p:nvPr/>
        </p:nvSpPr>
        <p:spPr>
          <a:xfrm>
            <a:off x="22128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aa</a:t>
            </a:r>
            <a:endParaRPr b="1" sz="5000"/>
          </a:p>
        </p:txBody>
      </p:sp>
      <p:sp>
        <p:nvSpPr>
          <p:cNvPr id="608" name="Google Shape;608;p52"/>
          <p:cNvSpPr/>
          <p:nvPr/>
        </p:nvSpPr>
        <p:spPr>
          <a:xfrm>
            <a:off x="35844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609" name="Google Shape;609;p52"/>
          <p:cNvSpPr/>
          <p:nvPr/>
        </p:nvSpPr>
        <p:spPr>
          <a:xfrm>
            <a:off x="49560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hs</a:t>
            </a:r>
            <a:endParaRPr b="1" sz="5000"/>
          </a:p>
        </p:txBody>
      </p:sp>
      <p:sp>
        <p:nvSpPr>
          <p:cNvPr id="610" name="Google Shape;610;p52"/>
          <p:cNvSpPr/>
          <p:nvPr/>
        </p:nvSpPr>
        <p:spPr>
          <a:xfrm>
            <a:off x="63276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fg</a:t>
            </a:r>
            <a:endParaRPr b="1" sz="5000"/>
          </a:p>
        </p:txBody>
      </p:sp>
      <p:sp>
        <p:nvSpPr>
          <p:cNvPr id="611" name="Google Shape;611;p52"/>
          <p:cNvSpPr/>
          <p:nvPr/>
        </p:nvSpPr>
        <p:spPr>
          <a:xfrm>
            <a:off x="76992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da</a:t>
            </a:r>
            <a:endParaRPr b="1" sz="5000"/>
          </a:p>
        </p:txBody>
      </p:sp>
      <p:sp>
        <p:nvSpPr>
          <p:cNvPr id="612" name="Google Shape;612;p52"/>
          <p:cNvSpPr txBox="1"/>
          <p:nvPr>
            <p:ph idx="4294967295" type="subTitle"/>
          </p:nvPr>
        </p:nvSpPr>
        <p:spPr>
          <a:xfrm>
            <a:off x="770550" y="1484700"/>
            <a:ext cx="9017400" cy="16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Îl mut pe prima poziție </a:t>
            </a:r>
            <a:endParaRPr sz="2400"/>
          </a:p>
          <a:p>
            <a:pPr indent="0" lvl="0" marL="0" rtl="0" algn="l">
              <a:spcBef>
                <a:spcPts val="1200"/>
              </a:spcBef>
              <a:spcAft>
                <a:spcPts val="1200"/>
              </a:spcAft>
              <a:buNone/>
            </a:pPr>
            <a:r>
              <a:rPr lang="en" sz="2400"/>
              <a:t>Acum depth = 0</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cxnSp>
        <p:nvCxnSpPr>
          <p:cNvPr id="266" name="Google Shape;266;p26"/>
          <p:cNvCxnSpPr>
            <a:endCxn id="267" idx="0"/>
          </p:cNvCxnSpPr>
          <p:nvPr/>
        </p:nvCxnSpPr>
        <p:spPr>
          <a:xfrm flipH="1" rot="10800000">
            <a:off x="4035575" y="795650"/>
            <a:ext cx="680100" cy="7800"/>
          </a:xfrm>
          <a:prstGeom prst="straightConnector1">
            <a:avLst/>
          </a:prstGeom>
          <a:noFill/>
          <a:ln cap="flat" cmpd="sng" w="19050">
            <a:solidFill>
              <a:schemeClr val="lt1"/>
            </a:solidFill>
            <a:prstDash val="solid"/>
            <a:round/>
            <a:headEnd len="med" w="med" type="none"/>
            <a:tailEnd len="med" w="med" type="none"/>
          </a:ln>
        </p:spPr>
      </p:cxnSp>
      <p:sp>
        <p:nvSpPr>
          <p:cNvPr id="268" name="Google Shape;268;p26"/>
          <p:cNvSpPr txBox="1"/>
          <p:nvPr>
            <p:ph type="title"/>
          </p:nvPr>
        </p:nvSpPr>
        <p:spPr>
          <a:xfrm>
            <a:off x="1393775" y="1792675"/>
            <a:ext cx="2564100" cy="3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0">
                <a:solidFill>
                  <a:schemeClr val="dk2"/>
                </a:solidFill>
              </a:rPr>
              <a:t>1.</a:t>
            </a:r>
            <a:endParaRPr b="1" sz="20000">
              <a:solidFill>
                <a:schemeClr val="lt1"/>
              </a:solidFill>
            </a:endParaRPr>
          </a:p>
        </p:txBody>
      </p:sp>
      <p:grpSp>
        <p:nvGrpSpPr>
          <p:cNvPr id="269" name="Google Shape;269;p26"/>
          <p:cNvGrpSpPr/>
          <p:nvPr/>
        </p:nvGrpSpPr>
        <p:grpSpPr>
          <a:xfrm>
            <a:off x="4425863" y="3156178"/>
            <a:ext cx="648000" cy="648000"/>
            <a:chOff x="4959263" y="1708378"/>
            <a:chExt cx="648000" cy="648000"/>
          </a:xfrm>
        </p:grpSpPr>
        <p:sp>
          <p:nvSpPr>
            <p:cNvPr id="270" name="Google Shape;270;p26"/>
            <p:cNvSpPr/>
            <p:nvPr/>
          </p:nvSpPr>
          <p:spPr>
            <a:xfrm>
              <a:off x="4959263" y="1708378"/>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a:off x="5188338" y="1929061"/>
              <a:ext cx="19017" cy="18785"/>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26"/>
          <p:cNvSpPr/>
          <p:nvPr/>
        </p:nvSpPr>
        <p:spPr>
          <a:xfrm>
            <a:off x="4425863" y="4319334"/>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p:nvPr/>
        </p:nvSpPr>
        <p:spPr>
          <a:xfrm>
            <a:off x="4425863" y="5482027"/>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26"/>
          <p:cNvPicPr preferRelativeResize="0"/>
          <p:nvPr/>
        </p:nvPicPr>
        <p:blipFill rotWithShape="1">
          <a:blip r:embed="rId3">
            <a:alphaModFix/>
          </a:blip>
          <a:srcRect b="68018" l="18476" r="-8210" t="-692"/>
          <a:stretch/>
        </p:blipFill>
        <p:spPr>
          <a:xfrm flipH="1" rot="10800000">
            <a:off x="-336350" y="5648950"/>
            <a:ext cx="2196000" cy="2223900"/>
          </a:xfrm>
          <a:prstGeom prst="ellipse">
            <a:avLst/>
          </a:prstGeom>
          <a:noFill/>
          <a:ln>
            <a:noFill/>
          </a:ln>
        </p:spPr>
      </p:pic>
      <p:cxnSp>
        <p:nvCxnSpPr>
          <p:cNvPr id="275" name="Google Shape;275;p26"/>
          <p:cNvCxnSpPr>
            <a:stCxn id="267" idx="2"/>
            <a:endCxn id="270" idx="0"/>
          </p:cNvCxnSpPr>
          <p:nvPr/>
        </p:nvCxnSpPr>
        <p:spPr>
          <a:xfrm>
            <a:off x="4749875" y="838850"/>
            <a:ext cx="0" cy="2317200"/>
          </a:xfrm>
          <a:prstGeom prst="straightConnector1">
            <a:avLst/>
          </a:prstGeom>
          <a:noFill/>
          <a:ln cap="flat" cmpd="sng" w="19050">
            <a:solidFill>
              <a:schemeClr val="lt1"/>
            </a:solidFill>
            <a:prstDash val="solid"/>
            <a:round/>
            <a:headEnd len="med" w="med" type="none"/>
            <a:tailEnd len="med" w="med" type="diamond"/>
          </a:ln>
        </p:spPr>
      </p:cxnSp>
      <p:sp>
        <p:nvSpPr>
          <p:cNvPr id="267" name="Google Shape;267;p26"/>
          <p:cNvSpPr/>
          <p:nvPr/>
        </p:nvSpPr>
        <p:spPr>
          <a:xfrm>
            <a:off x="4681475" y="795650"/>
            <a:ext cx="68400" cy="86400"/>
          </a:xfrm>
          <a:prstGeom prst="arc">
            <a:avLst>
              <a:gd fmla="val 16200000" name="adj1"/>
              <a:gd fmla="val 0"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txBox="1"/>
          <p:nvPr>
            <p:ph type="title"/>
          </p:nvPr>
        </p:nvSpPr>
        <p:spPr>
          <a:xfrm>
            <a:off x="5722400" y="3707225"/>
            <a:ext cx="3974100" cy="12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6500"/>
              <a:t>QuickSort</a:t>
            </a:r>
            <a:endParaRPr b="1" sz="6500"/>
          </a:p>
          <a:p>
            <a:pPr indent="0" lvl="0" marL="0" rtl="0" algn="l">
              <a:spcBef>
                <a:spcPts val="0"/>
              </a:spcBef>
              <a:spcAft>
                <a:spcPts val="0"/>
              </a:spcAft>
              <a:buNone/>
            </a:pPr>
            <a:r>
              <a:rPr b="1" lang="en" sz="6500"/>
              <a:t>clasic</a:t>
            </a:r>
            <a:endParaRPr b="1" sz="6500"/>
          </a:p>
        </p:txBody>
      </p:sp>
      <p:cxnSp>
        <p:nvCxnSpPr>
          <p:cNvPr id="277" name="Google Shape;277;p26"/>
          <p:cNvCxnSpPr/>
          <p:nvPr/>
        </p:nvCxnSpPr>
        <p:spPr>
          <a:xfrm>
            <a:off x="4749863" y="3707225"/>
            <a:ext cx="0" cy="569700"/>
          </a:xfrm>
          <a:prstGeom prst="straightConnector1">
            <a:avLst/>
          </a:prstGeom>
          <a:noFill/>
          <a:ln cap="flat" cmpd="sng" w="19050">
            <a:solidFill>
              <a:schemeClr val="lt1"/>
            </a:solidFill>
            <a:prstDash val="solid"/>
            <a:round/>
            <a:headEnd len="med" w="med" type="none"/>
            <a:tailEnd len="med" w="med" type="diamond"/>
          </a:ln>
        </p:spPr>
      </p:cxnSp>
      <p:cxnSp>
        <p:nvCxnSpPr>
          <p:cNvPr id="278" name="Google Shape;278;p26"/>
          <p:cNvCxnSpPr/>
          <p:nvPr/>
        </p:nvCxnSpPr>
        <p:spPr>
          <a:xfrm>
            <a:off x="4749863" y="4850225"/>
            <a:ext cx="0" cy="569700"/>
          </a:xfrm>
          <a:prstGeom prst="straightConnector1">
            <a:avLst/>
          </a:prstGeom>
          <a:noFill/>
          <a:ln cap="flat" cmpd="sng" w="19050">
            <a:solidFill>
              <a:schemeClr val="lt1"/>
            </a:solidFill>
            <a:prstDash val="solid"/>
            <a:round/>
            <a:headEnd len="med" w="med" type="none"/>
            <a:tailEnd len="med" w="med" type="diamond"/>
          </a:ln>
        </p:spPr>
      </p:cxnSp>
      <p:cxnSp>
        <p:nvCxnSpPr>
          <p:cNvPr id="279" name="Google Shape;279;p26"/>
          <p:cNvCxnSpPr/>
          <p:nvPr/>
        </p:nvCxnSpPr>
        <p:spPr>
          <a:xfrm>
            <a:off x="4749863" y="6069425"/>
            <a:ext cx="0" cy="569700"/>
          </a:xfrm>
          <a:prstGeom prst="straightConnector1">
            <a:avLst/>
          </a:prstGeom>
          <a:noFill/>
          <a:ln cap="flat" cmpd="sng" w="19050">
            <a:solidFill>
              <a:schemeClr val="lt1"/>
            </a:solidFill>
            <a:prstDash val="solid"/>
            <a:round/>
            <a:headEnd len="med" w="med" type="none"/>
            <a:tailEnd len="med" w="med" type="diamond"/>
          </a:ln>
        </p:spPr>
      </p:cxnSp>
      <p:sp>
        <p:nvSpPr>
          <p:cNvPr id="280" name="Google Shape;280;p26"/>
          <p:cNvSpPr/>
          <p:nvPr/>
        </p:nvSpPr>
        <p:spPr>
          <a:xfrm rot="5400000">
            <a:off x="4543778" y="5538574"/>
            <a:ext cx="412200" cy="412200"/>
          </a:xfrm>
          <a:prstGeom prst="diamond">
            <a:avLst/>
          </a:prstGeom>
          <a:solidFill>
            <a:srgbClr val="E28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rot="5400000">
            <a:off x="4543765" y="4357474"/>
            <a:ext cx="412200" cy="412200"/>
          </a:xfrm>
          <a:prstGeom prst="diamond">
            <a:avLst/>
          </a:prstGeom>
          <a:solidFill>
            <a:srgbClr val="E28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rot="5400000">
            <a:off x="4543778" y="3225537"/>
            <a:ext cx="412200" cy="412200"/>
          </a:xfrm>
          <a:prstGeom prst="diamond">
            <a:avLst/>
          </a:prstGeom>
          <a:solidFill>
            <a:srgbClr val="E28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53"/>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a:t>
            </a:r>
            <a:r>
              <a:rPr lang="en"/>
              <a:t>fără</a:t>
            </a:r>
            <a:r>
              <a:rPr lang="en"/>
              <a:t> TST</a:t>
            </a:r>
            <a:endParaRPr>
              <a:solidFill>
                <a:schemeClr val="lt1"/>
              </a:solidFill>
            </a:endParaRPr>
          </a:p>
        </p:txBody>
      </p:sp>
      <p:sp>
        <p:nvSpPr>
          <p:cNvPr id="618" name="Google Shape;618;p53"/>
          <p:cNvSpPr/>
          <p:nvPr/>
        </p:nvSpPr>
        <p:spPr>
          <a:xfrm>
            <a:off x="841250" y="3183775"/>
            <a:ext cx="11997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619" name="Google Shape;619;p53"/>
          <p:cNvSpPr/>
          <p:nvPr/>
        </p:nvSpPr>
        <p:spPr>
          <a:xfrm>
            <a:off x="2212850" y="3183775"/>
            <a:ext cx="1199700" cy="949500"/>
          </a:xfrm>
          <a:prstGeom prst="rect">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aa</a:t>
            </a:r>
            <a:endParaRPr b="1" sz="5000"/>
          </a:p>
        </p:txBody>
      </p:sp>
      <p:sp>
        <p:nvSpPr>
          <p:cNvPr id="620" name="Google Shape;620;p53"/>
          <p:cNvSpPr/>
          <p:nvPr/>
        </p:nvSpPr>
        <p:spPr>
          <a:xfrm>
            <a:off x="35844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621" name="Google Shape;621;p53"/>
          <p:cNvSpPr/>
          <p:nvPr/>
        </p:nvSpPr>
        <p:spPr>
          <a:xfrm>
            <a:off x="49560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hs</a:t>
            </a:r>
            <a:endParaRPr b="1" sz="5000"/>
          </a:p>
        </p:txBody>
      </p:sp>
      <p:sp>
        <p:nvSpPr>
          <p:cNvPr id="622" name="Google Shape;622;p53"/>
          <p:cNvSpPr/>
          <p:nvPr/>
        </p:nvSpPr>
        <p:spPr>
          <a:xfrm>
            <a:off x="63276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fg</a:t>
            </a:r>
            <a:endParaRPr b="1" sz="5000"/>
          </a:p>
        </p:txBody>
      </p:sp>
      <p:sp>
        <p:nvSpPr>
          <p:cNvPr id="623" name="Google Shape;623;p53"/>
          <p:cNvSpPr/>
          <p:nvPr/>
        </p:nvSpPr>
        <p:spPr>
          <a:xfrm>
            <a:off x="76992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da</a:t>
            </a:r>
            <a:endParaRPr b="1" sz="5000"/>
          </a:p>
        </p:txBody>
      </p:sp>
      <p:sp>
        <p:nvSpPr>
          <p:cNvPr id="624" name="Google Shape;624;p53"/>
          <p:cNvSpPr txBox="1"/>
          <p:nvPr>
            <p:ph idx="4294967295" type="subTitle"/>
          </p:nvPr>
        </p:nvSpPr>
        <p:spPr>
          <a:xfrm>
            <a:off x="770550" y="1484700"/>
            <a:ext cx="9017400" cy="161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Parcurg către dreapta cât timp elementele de la dreapta lui sunt mai mici sau egale (comparăm caracterele de pe poziția depth). Dacă am găsit un element egal, îl aduc la începutul vectorului.</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4"/>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fără TST</a:t>
            </a:r>
            <a:endParaRPr>
              <a:solidFill>
                <a:schemeClr val="lt1"/>
              </a:solidFill>
            </a:endParaRPr>
          </a:p>
        </p:txBody>
      </p:sp>
      <p:sp>
        <p:nvSpPr>
          <p:cNvPr id="630" name="Google Shape;630;p54"/>
          <p:cNvSpPr/>
          <p:nvPr/>
        </p:nvSpPr>
        <p:spPr>
          <a:xfrm>
            <a:off x="841250" y="3183775"/>
            <a:ext cx="11997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631" name="Google Shape;631;p54"/>
          <p:cNvSpPr/>
          <p:nvPr/>
        </p:nvSpPr>
        <p:spPr>
          <a:xfrm>
            <a:off x="22128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aa</a:t>
            </a:r>
            <a:endParaRPr b="1" sz="5000"/>
          </a:p>
        </p:txBody>
      </p:sp>
      <p:sp>
        <p:nvSpPr>
          <p:cNvPr id="632" name="Google Shape;632;p54"/>
          <p:cNvSpPr/>
          <p:nvPr/>
        </p:nvSpPr>
        <p:spPr>
          <a:xfrm>
            <a:off x="3584450" y="3183775"/>
            <a:ext cx="1199700" cy="949500"/>
          </a:xfrm>
          <a:prstGeom prst="rect">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633" name="Google Shape;633;p54"/>
          <p:cNvSpPr/>
          <p:nvPr/>
        </p:nvSpPr>
        <p:spPr>
          <a:xfrm>
            <a:off x="49560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hs</a:t>
            </a:r>
            <a:endParaRPr b="1" sz="5000"/>
          </a:p>
        </p:txBody>
      </p:sp>
      <p:sp>
        <p:nvSpPr>
          <p:cNvPr id="634" name="Google Shape;634;p54"/>
          <p:cNvSpPr/>
          <p:nvPr/>
        </p:nvSpPr>
        <p:spPr>
          <a:xfrm>
            <a:off x="63276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fg</a:t>
            </a:r>
            <a:endParaRPr b="1" sz="5000"/>
          </a:p>
        </p:txBody>
      </p:sp>
      <p:sp>
        <p:nvSpPr>
          <p:cNvPr id="635" name="Google Shape;635;p54"/>
          <p:cNvSpPr/>
          <p:nvPr/>
        </p:nvSpPr>
        <p:spPr>
          <a:xfrm>
            <a:off x="76992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da</a:t>
            </a:r>
            <a:endParaRPr b="1" sz="5000"/>
          </a:p>
        </p:txBody>
      </p:sp>
      <p:sp>
        <p:nvSpPr>
          <p:cNvPr id="636" name="Google Shape;636;p54"/>
          <p:cNvSpPr txBox="1"/>
          <p:nvPr>
            <p:ph idx="4294967295" type="subTitle"/>
          </p:nvPr>
        </p:nvSpPr>
        <p:spPr>
          <a:xfrm>
            <a:off x="770550" y="1484700"/>
            <a:ext cx="9017400" cy="161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Parcurg către dreapta cât timp elementele de la dreapta lui sunt mai mici sau egale (comparăm caracterele de pe poziția depth). Dacă am găsit un element egal, îl aduc la începutul vectorului.</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5"/>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fără TST</a:t>
            </a:r>
            <a:endParaRPr>
              <a:solidFill>
                <a:schemeClr val="lt1"/>
              </a:solidFill>
            </a:endParaRPr>
          </a:p>
        </p:txBody>
      </p:sp>
      <p:sp>
        <p:nvSpPr>
          <p:cNvPr id="642" name="Google Shape;642;p55"/>
          <p:cNvSpPr/>
          <p:nvPr/>
        </p:nvSpPr>
        <p:spPr>
          <a:xfrm>
            <a:off x="841250" y="3183775"/>
            <a:ext cx="11997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643" name="Google Shape;643;p55"/>
          <p:cNvSpPr/>
          <p:nvPr/>
        </p:nvSpPr>
        <p:spPr>
          <a:xfrm>
            <a:off x="2212850" y="3183775"/>
            <a:ext cx="1199700" cy="949500"/>
          </a:xfrm>
          <a:prstGeom prst="rect">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644" name="Google Shape;644;p55"/>
          <p:cNvSpPr/>
          <p:nvPr/>
        </p:nvSpPr>
        <p:spPr>
          <a:xfrm>
            <a:off x="35844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aa</a:t>
            </a:r>
            <a:endParaRPr b="1" sz="5000"/>
          </a:p>
        </p:txBody>
      </p:sp>
      <p:sp>
        <p:nvSpPr>
          <p:cNvPr id="645" name="Google Shape;645;p55"/>
          <p:cNvSpPr/>
          <p:nvPr/>
        </p:nvSpPr>
        <p:spPr>
          <a:xfrm>
            <a:off x="49560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hs</a:t>
            </a:r>
            <a:endParaRPr b="1" sz="5000"/>
          </a:p>
        </p:txBody>
      </p:sp>
      <p:sp>
        <p:nvSpPr>
          <p:cNvPr id="646" name="Google Shape;646;p55"/>
          <p:cNvSpPr/>
          <p:nvPr/>
        </p:nvSpPr>
        <p:spPr>
          <a:xfrm>
            <a:off x="63276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fg</a:t>
            </a:r>
            <a:endParaRPr b="1" sz="5000"/>
          </a:p>
        </p:txBody>
      </p:sp>
      <p:sp>
        <p:nvSpPr>
          <p:cNvPr id="647" name="Google Shape;647;p55"/>
          <p:cNvSpPr/>
          <p:nvPr/>
        </p:nvSpPr>
        <p:spPr>
          <a:xfrm>
            <a:off x="76992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da</a:t>
            </a:r>
            <a:endParaRPr b="1" sz="5000"/>
          </a:p>
        </p:txBody>
      </p:sp>
      <p:sp>
        <p:nvSpPr>
          <p:cNvPr id="648" name="Google Shape;648;p55"/>
          <p:cNvSpPr txBox="1"/>
          <p:nvPr>
            <p:ph idx="4294967295" type="subTitle"/>
          </p:nvPr>
        </p:nvSpPr>
        <p:spPr>
          <a:xfrm>
            <a:off x="770550" y="1484700"/>
            <a:ext cx="9017400" cy="161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Parcurg către dreapta cât timp elementele de la dreapta lui sunt mai mici sau egale (comparăm caracterele de pe poziția depth). Dacă am găsit un element egal, îl aduc la începutul vectorului.</a:t>
            </a:r>
            <a:endParaRPr sz="2400"/>
          </a:p>
        </p:txBody>
      </p:sp>
      <p:cxnSp>
        <p:nvCxnSpPr>
          <p:cNvPr id="649" name="Google Shape;649;p55"/>
          <p:cNvCxnSpPr/>
          <p:nvPr/>
        </p:nvCxnSpPr>
        <p:spPr>
          <a:xfrm flipH="1" rot="10800000">
            <a:off x="4095000" y="4361700"/>
            <a:ext cx="13500" cy="89880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6"/>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fără TST</a:t>
            </a:r>
            <a:endParaRPr>
              <a:solidFill>
                <a:schemeClr val="lt1"/>
              </a:solidFill>
            </a:endParaRPr>
          </a:p>
        </p:txBody>
      </p:sp>
      <p:sp>
        <p:nvSpPr>
          <p:cNvPr id="655" name="Google Shape;655;p56"/>
          <p:cNvSpPr/>
          <p:nvPr/>
        </p:nvSpPr>
        <p:spPr>
          <a:xfrm>
            <a:off x="841250" y="3183775"/>
            <a:ext cx="11997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656" name="Google Shape;656;p56"/>
          <p:cNvSpPr/>
          <p:nvPr/>
        </p:nvSpPr>
        <p:spPr>
          <a:xfrm>
            <a:off x="22128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657" name="Google Shape;657;p56"/>
          <p:cNvSpPr/>
          <p:nvPr/>
        </p:nvSpPr>
        <p:spPr>
          <a:xfrm>
            <a:off x="35844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aa</a:t>
            </a:r>
            <a:endParaRPr b="1" sz="5000"/>
          </a:p>
        </p:txBody>
      </p:sp>
      <p:sp>
        <p:nvSpPr>
          <p:cNvPr id="658" name="Google Shape;658;p56"/>
          <p:cNvSpPr/>
          <p:nvPr/>
        </p:nvSpPr>
        <p:spPr>
          <a:xfrm>
            <a:off x="49560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hs</a:t>
            </a:r>
            <a:endParaRPr b="1" sz="5000"/>
          </a:p>
        </p:txBody>
      </p:sp>
      <p:sp>
        <p:nvSpPr>
          <p:cNvPr id="659" name="Google Shape;659;p56"/>
          <p:cNvSpPr/>
          <p:nvPr/>
        </p:nvSpPr>
        <p:spPr>
          <a:xfrm>
            <a:off x="63276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fg</a:t>
            </a:r>
            <a:endParaRPr b="1" sz="5000"/>
          </a:p>
        </p:txBody>
      </p:sp>
      <p:sp>
        <p:nvSpPr>
          <p:cNvPr id="660" name="Google Shape;660;p56"/>
          <p:cNvSpPr/>
          <p:nvPr/>
        </p:nvSpPr>
        <p:spPr>
          <a:xfrm>
            <a:off x="7699250" y="3183775"/>
            <a:ext cx="1199700" cy="949500"/>
          </a:xfrm>
          <a:prstGeom prst="rect">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da</a:t>
            </a:r>
            <a:endParaRPr b="1" sz="5000"/>
          </a:p>
        </p:txBody>
      </p:sp>
      <p:sp>
        <p:nvSpPr>
          <p:cNvPr id="661" name="Google Shape;661;p56"/>
          <p:cNvSpPr txBox="1"/>
          <p:nvPr>
            <p:ph idx="4294967295" type="subTitle"/>
          </p:nvPr>
        </p:nvSpPr>
        <p:spPr>
          <a:xfrm>
            <a:off x="770550" y="1484700"/>
            <a:ext cx="9017400" cy="161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Parcurg către stânga cât timp elementele de la dreapta lui sunt mai mari sau egale (comparăm caracterele de pe poziția depth). Dacă am găsit un element egal, îl aduc la sfârșitul vectorului.</a:t>
            </a:r>
            <a:endParaRPr sz="2400"/>
          </a:p>
        </p:txBody>
      </p:sp>
      <p:cxnSp>
        <p:nvCxnSpPr>
          <p:cNvPr id="662" name="Google Shape;662;p56"/>
          <p:cNvCxnSpPr/>
          <p:nvPr/>
        </p:nvCxnSpPr>
        <p:spPr>
          <a:xfrm flipH="1">
            <a:off x="5654100" y="4551750"/>
            <a:ext cx="3102900" cy="1590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57"/>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fără TST</a:t>
            </a:r>
            <a:endParaRPr>
              <a:solidFill>
                <a:schemeClr val="lt1"/>
              </a:solidFill>
            </a:endParaRPr>
          </a:p>
        </p:txBody>
      </p:sp>
      <p:sp>
        <p:nvSpPr>
          <p:cNvPr id="668" name="Google Shape;668;p57"/>
          <p:cNvSpPr/>
          <p:nvPr/>
        </p:nvSpPr>
        <p:spPr>
          <a:xfrm>
            <a:off x="841250" y="3183775"/>
            <a:ext cx="11997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669" name="Google Shape;669;p57"/>
          <p:cNvSpPr/>
          <p:nvPr/>
        </p:nvSpPr>
        <p:spPr>
          <a:xfrm>
            <a:off x="22128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670" name="Google Shape;670;p57"/>
          <p:cNvSpPr/>
          <p:nvPr/>
        </p:nvSpPr>
        <p:spPr>
          <a:xfrm>
            <a:off x="35844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aa</a:t>
            </a:r>
            <a:endParaRPr b="1" sz="5000"/>
          </a:p>
        </p:txBody>
      </p:sp>
      <p:sp>
        <p:nvSpPr>
          <p:cNvPr id="671" name="Google Shape;671;p57"/>
          <p:cNvSpPr/>
          <p:nvPr/>
        </p:nvSpPr>
        <p:spPr>
          <a:xfrm>
            <a:off x="49560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hs</a:t>
            </a:r>
            <a:endParaRPr b="1" sz="5000"/>
          </a:p>
        </p:txBody>
      </p:sp>
      <p:sp>
        <p:nvSpPr>
          <p:cNvPr id="672" name="Google Shape;672;p57"/>
          <p:cNvSpPr/>
          <p:nvPr/>
        </p:nvSpPr>
        <p:spPr>
          <a:xfrm>
            <a:off x="6327650" y="3183775"/>
            <a:ext cx="1199700" cy="949500"/>
          </a:xfrm>
          <a:prstGeom prst="rect">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fg</a:t>
            </a:r>
            <a:endParaRPr b="1" sz="5000"/>
          </a:p>
        </p:txBody>
      </p:sp>
      <p:sp>
        <p:nvSpPr>
          <p:cNvPr id="673" name="Google Shape;673;p57"/>
          <p:cNvSpPr/>
          <p:nvPr/>
        </p:nvSpPr>
        <p:spPr>
          <a:xfrm>
            <a:off x="76992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da</a:t>
            </a:r>
            <a:endParaRPr b="1" sz="5000"/>
          </a:p>
        </p:txBody>
      </p:sp>
      <p:sp>
        <p:nvSpPr>
          <p:cNvPr id="674" name="Google Shape;674;p57"/>
          <p:cNvSpPr txBox="1"/>
          <p:nvPr>
            <p:ph idx="4294967295" type="subTitle"/>
          </p:nvPr>
        </p:nvSpPr>
        <p:spPr>
          <a:xfrm>
            <a:off x="770550" y="1484700"/>
            <a:ext cx="9017400" cy="161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Parcurg către stânga cât timp elementele de la dreapta lui sunt mai mari sau egale (comparăm caracterele de pe poziția depth). Dacă am găsit un element egal, îl aduc la sfârșitul vectorului.</a:t>
            </a:r>
            <a:endParaRPr sz="2400"/>
          </a:p>
        </p:txBody>
      </p:sp>
      <p:cxnSp>
        <p:nvCxnSpPr>
          <p:cNvPr id="675" name="Google Shape;675;p57"/>
          <p:cNvCxnSpPr/>
          <p:nvPr/>
        </p:nvCxnSpPr>
        <p:spPr>
          <a:xfrm flipH="1">
            <a:off x="5654100" y="4551750"/>
            <a:ext cx="3102900" cy="1590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8"/>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fara TST</a:t>
            </a:r>
            <a:endParaRPr>
              <a:solidFill>
                <a:schemeClr val="lt1"/>
              </a:solidFill>
            </a:endParaRPr>
          </a:p>
        </p:txBody>
      </p:sp>
      <p:sp>
        <p:nvSpPr>
          <p:cNvPr id="681" name="Google Shape;681;p58"/>
          <p:cNvSpPr/>
          <p:nvPr/>
        </p:nvSpPr>
        <p:spPr>
          <a:xfrm>
            <a:off x="841250" y="3183775"/>
            <a:ext cx="11997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682" name="Google Shape;682;p58"/>
          <p:cNvSpPr/>
          <p:nvPr/>
        </p:nvSpPr>
        <p:spPr>
          <a:xfrm>
            <a:off x="22128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683" name="Google Shape;683;p58"/>
          <p:cNvSpPr/>
          <p:nvPr/>
        </p:nvSpPr>
        <p:spPr>
          <a:xfrm>
            <a:off x="35844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aa</a:t>
            </a:r>
            <a:endParaRPr b="1" sz="5000"/>
          </a:p>
        </p:txBody>
      </p:sp>
      <p:sp>
        <p:nvSpPr>
          <p:cNvPr id="684" name="Google Shape;684;p58"/>
          <p:cNvSpPr/>
          <p:nvPr/>
        </p:nvSpPr>
        <p:spPr>
          <a:xfrm>
            <a:off x="4956050" y="3183775"/>
            <a:ext cx="1199700" cy="949500"/>
          </a:xfrm>
          <a:prstGeom prst="rect">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hs</a:t>
            </a:r>
            <a:endParaRPr b="1" sz="5000"/>
          </a:p>
        </p:txBody>
      </p:sp>
      <p:sp>
        <p:nvSpPr>
          <p:cNvPr id="685" name="Google Shape;685;p58"/>
          <p:cNvSpPr/>
          <p:nvPr/>
        </p:nvSpPr>
        <p:spPr>
          <a:xfrm>
            <a:off x="63276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fg</a:t>
            </a:r>
            <a:endParaRPr b="1" sz="5000"/>
          </a:p>
        </p:txBody>
      </p:sp>
      <p:sp>
        <p:nvSpPr>
          <p:cNvPr id="686" name="Google Shape;686;p58"/>
          <p:cNvSpPr/>
          <p:nvPr/>
        </p:nvSpPr>
        <p:spPr>
          <a:xfrm>
            <a:off x="76992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da</a:t>
            </a:r>
            <a:endParaRPr b="1" sz="5000"/>
          </a:p>
        </p:txBody>
      </p:sp>
      <p:sp>
        <p:nvSpPr>
          <p:cNvPr id="687" name="Google Shape;687;p58"/>
          <p:cNvSpPr txBox="1"/>
          <p:nvPr>
            <p:ph idx="4294967295" type="subTitle"/>
          </p:nvPr>
        </p:nvSpPr>
        <p:spPr>
          <a:xfrm>
            <a:off x="770550" y="1484700"/>
            <a:ext cx="9017400" cy="161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Parcurg către stânga cât timp elementele de la dreapta lui sunt mai mari sau egale (comparăm caracterele de pe poziția depth). Dacă am găsit un element egal, îl aduc la sfârșitul vectorului.</a:t>
            </a:r>
            <a:endParaRPr sz="2400"/>
          </a:p>
        </p:txBody>
      </p:sp>
      <p:cxnSp>
        <p:nvCxnSpPr>
          <p:cNvPr id="688" name="Google Shape;688;p58"/>
          <p:cNvCxnSpPr/>
          <p:nvPr/>
        </p:nvCxnSpPr>
        <p:spPr>
          <a:xfrm flipH="1">
            <a:off x="5654100" y="4551750"/>
            <a:ext cx="3102900" cy="1590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59"/>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fără TST</a:t>
            </a:r>
            <a:endParaRPr>
              <a:solidFill>
                <a:schemeClr val="lt1"/>
              </a:solidFill>
            </a:endParaRPr>
          </a:p>
        </p:txBody>
      </p:sp>
      <p:sp>
        <p:nvSpPr>
          <p:cNvPr id="694" name="Google Shape;694;p59"/>
          <p:cNvSpPr/>
          <p:nvPr/>
        </p:nvSpPr>
        <p:spPr>
          <a:xfrm>
            <a:off x="8412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aa</a:t>
            </a:r>
            <a:endParaRPr b="1" sz="5000"/>
          </a:p>
        </p:txBody>
      </p:sp>
      <p:sp>
        <p:nvSpPr>
          <p:cNvPr id="695" name="Google Shape;695;p59"/>
          <p:cNvSpPr/>
          <p:nvPr/>
        </p:nvSpPr>
        <p:spPr>
          <a:xfrm>
            <a:off x="2212850" y="3183775"/>
            <a:ext cx="1199700" cy="949500"/>
          </a:xfrm>
          <a:prstGeom prst="rect">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696" name="Google Shape;696;p59"/>
          <p:cNvSpPr/>
          <p:nvPr/>
        </p:nvSpPr>
        <p:spPr>
          <a:xfrm>
            <a:off x="3584450" y="3183775"/>
            <a:ext cx="11997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697" name="Google Shape;697;p59"/>
          <p:cNvSpPr/>
          <p:nvPr/>
        </p:nvSpPr>
        <p:spPr>
          <a:xfrm>
            <a:off x="4956050" y="3183775"/>
            <a:ext cx="1199700" cy="949500"/>
          </a:xfrm>
          <a:prstGeom prst="rect">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da</a:t>
            </a:r>
            <a:endParaRPr b="1" sz="5000"/>
          </a:p>
        </p:txBody>
      </p:sp>
      <p:sp>
        <p:nvSpPr>
          <p:cNvPr id="698" name="Google Shape;698;p59"/>
          <p:cNvSpPr/>
          <p:nvPr/>
        </p:nvSpPr>
        <p:spPr>
          <a:xfrm>
            <a:off x="63276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fg</a:t>
            </a:r>
            <a:endParaRPr b="1" sz="5000"/>
          </a:p>
        </p:txBody>
      </p:sp>
      <p:sp>
        <p:nvSpPr>
          <p:cNvPr id="699" name="Google Shape;699;p59"/>
          <p:cNvSpPr/>
          <p:nvPr/>
        </p:nvSpPr>
        <p:spPr>
          <a:xfrm>
            <a:off x="76992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hs</a:t>
            </a:r>
            <a:endParaRPr b="1" sz="5000"/>
          </a:p>
        </p:txBody>
      </p:sp>
      <p:sp>
        <p:nvSpPr>
          <p:cNvPr id="700" name="Google Shape;700;p59"/>
          <p:cNvSpPr txBox="1"/>
          <p:nvPr>
            <p:ph idx="4294967295" type="subTitle"/>
          </p:nvPr>
        </p:nvSpPr>
        <p:spPr>
          <a:xfrm>
            <a:off x="770550" y="1484700"/>
            <a:ext cx="9017400" cy="161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Captele egale cu pivotul vor fi mutate în mijlocul vectorului.</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0"/>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fără TST</a:t>
            </a:r>
            <a:endParaRPr>
              <a:solidFill>
                <a:schemeClr val="lt1"/>
              </a:solidFill>
            </a:endParaRPr>
          </a:p>
        </p:txBody>
      </p:sp>
      <p:sp>
        <p:nvSpPr>
          <p:cNvPr id="706" name="Google Shape;706;p60"/>
          <p:cNvSpPr/>
          <p:nvPr/>
        </p:nvSpPr>
        <p:spPr>
          <a:xfrm>
            <a:off x="841250" y="3183775"/>
            <a:ext cx="11997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aa</a:t>
            </a:r>
            <a:endParaRPr b="1" sz="5000"/>
          </a:p>
        </p:txBody>
      </p:sp>
      <p:sp>
        <p:nvSpPr>
          <p:cNvPr id="707" name="Google Shape;707;p60"/>
          <p:cNvSpPr/>
          <p:nvPr/>
        </p:nvSpPr>
        <p:spPr>
          <a:xfrm>
            <a:off x="2212850" y="3183775"/>
            <a:ext cx="11997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708" name="Google Shape;708;p60"/>
          <p:cNvSpPr/>
          <p:nvPr/>
        </p:nvSpPr>
        <p:spPr>
          <a:xfrm>
            <a:off x="3584450" y="3183775"/>
            <a:ext cx="11997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709" name="Google Shape;709;p60"/>
          <p:cNvSpPr/>
          <p:nvPr/>
        </p:nvSpPr>
        <p:spPr>
          <a:xfrm>
            <a:off x="4956050" y="3183775"/>
            <a:ext cx="11997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da</a:t>
            </a:r>
            <a:endParaRPr b="1" sz="5000"/>
          </a:p>
        </p:txBody>
      </p:sp>
      <p:sp>
        <p:nvSpPr>
          <p:cNvPr id="710" name="Google Shape;710;p60"/>
          <p:cNvSpPr/>
          <p:nvPr/>
        </p:nvSpPr>
        <p:spPr>
          <a:xfrm>
            <a:off x="6327650" y="3183775"/>
            <a:ext cx="1199700" cy="949500"/>
          </a:xfrm>
          <a:prstGeom prst="rect">
            <a:avLst/>
          </a:prstGeom>
          <a:solidFill>
            <a:srgbClr val="D9D2E9"/>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fg</a:t>
            </a:r>
            <a:endParaRPr b="1" sz="5000"/>
          </a:p>
        </p:txBody>
      </p:sp>
      <p:sp>
        <p:nvSpPr>
          <p:cNvPr id="711" name="Google Shape;711;p60"/>
          <p:cNvSpPr/>
          <p:nvPr/>
        </p:nvSpPr>
        <p:spPr>
          <a:xfrm>
            <a:off x="7699250" y="3183775"/>
            <a:ext cx="1199700" cy="949500"/>
          </a:xfrm>
          <a:prstGeom prst="rect">
            <a:avLst/>
          </a:prstGeom>
          <a:solidFill>
            <a:srgbClr val="D9D2E9"/>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hs</a:t>
            </a:r>
            <a:endParaRPr b="1" sz="5000"/>
          </a:p>
        </p:txBody>
      </p:sp>
      <p:sp>
        <p:nvSpPr>
          <p:cNvPr id="712" name="Google Shape;712;p60"/>
          <p:cNvSpPr txBox="1"/>
          <p:nvPr>
            <p:ph idx="4294967295" type="subTitle"/>
          </p:nvPr>
        </p:nvSpPr>
        <p:spPr>
          <a:xfrm>
            <a:off x="770550" y="1484700"/>
            <a:ext cx="9017400" cy="161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Se vor repeta pașii anteriori pentru 3 subvectori =&gt; 3 apeluri recurisve ale funcției: vectorul din stânga, vectorul care formează elementele egale cu pivotul și vectorul din dreapta.</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61"/>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fără TST</a:t>
            </a:r>
            <a:endParaRPr>
              <a:solidFill>
                <a:schemeClr val="lt1"/>
              </a:solidFill>
            </a:endParaRPr>
          </a:p>
        </p:txBody>
      </p:sp>
      <p:sp>
        <p:nvSpPr>
          <p:cNvPr id="718" name="Google Shape;718;p61"/>
          <p:cNvSpPr/>
          <p:nvPr/>
        </p:nvSpPr>
        <p:spPr>
          <a:xfrm>
            <a:off x="2212850" y="3183775"/>
            <a:ext cx="1199700" cy="949500"/>
          </a:xfrm>
          <a:prstGeom prst="rect">
            <a:avLst/>
          </a:prstGeom>
          <a:solidFill>
            <a:srgbClr val="FFF2CC"/>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aa</a:t>
            </a:r>
            <a:endParaRPr b="1" sz="5000"/>
          </a:p>
        </p:txBody>
      </p:sp>
      <p:sp>
        <p:nvSpPr>
          <p:cNvPr id="719" name="Google Shape;719;p61"/>
          <p:cNvSpPr/>
          <p:nvPr/>
        </p:nvSpPr>
        <p:spPr>
          <a:xfrm>
            <a:off x="2212850" y="4555375"/>
            <a:ext cx="11997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720" name="Google Shape;720;p61"/>
          <p:cNvSpPr/>
          <p:nvPr/>
        </p:nvSpPr>
        <p:spPr>
          <a:xfrm>
            <a:off x="3584450" y="4555375"/>
            <a:ext cx="11997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721" name="Google Shape;721;p61"/>
          <p:cNvSpPr/>
          <p:nvPr/>
        </p:nvSpPr>
        <p:spPr>
          <a:xfrm>
            <a:off x="4956050" y="4555375"/>
            <a:ext cx="11997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da</a:t>
            </a:r>
            <a:endParaRPr b="1" sz="5000"/>
          </a:p>
        </p:txBody>
      </p:sp>
      <p:sp>
        <p:nvSpPr>
          <p:cNvPr id="722" name="Google Shape;722;p61"/>
          <p:cNvSpPr/>
          <p:nvPr/>
        </p:nvSpPr>
        <p:spPr>
          <a:xfrm>
            <a:off x="2212850" y="5926975"/>
            <a:ext cx="1199700" cy="949500"/>
          </a:xfrm>
          <a:prstGeom prst="rect">
            <a:avLst/>
          </a:prstGeom>
          <a:solidFill>
            <a:srgbClr val="D9D2E9"/>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fg</a:t>
            </a:r>
            <a:endParaRPr b="1" sz="5000"/>
          </a:p>
        </p:txBody>
      </p:sp>
      <p:sp>
        <p:nvSpPr>
          <p:cNvPr id="723" name="Google Shape;723;p61"/>
          <p:cNvSpPr/>
          <p:nvPr/>
        </p:nvSpPr>
        <p:spPr>
          <a:xfrm>
            <a:off x="3584450" y="5926975"/>
            <a:ext cx="1199700" cy="949500"/>
          </a:xfrm>
          <a:prstGeom prst="rect">
            <a:avLst/>
          </a:prstGeom>
          <a:solidFill>
            <a:srgbClr val="D9D2E9"/>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hs</a:t>
            </a:r>
            <a:endParaRPr b="1" sz="5000"/>
          </a:p>
        </p:txBody>
      </p:sp>
      <p:sp>
        <p:nvSpPr>
          <p:cNvPr id="724" name="Google Shape;724;p61"/>
          <p:cNvSpPr txBox="1"/>
          <p:nvPr>
            <p:ph idx="4294967295" type="subTitle"/>
          </p:nvPr>
        </p:nvSpPr>
        <p:spPr>
          <a:xfrm>
            <a:off x="770550" y="1484700"/>
            <a:ext cx="9017400" cy="16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Și pentru urmatoarele valori ale depth (poziții ale caracterelor)</a:t>
            </a:r>
            <a:endParaRPr sz="2400"/>
          </a:p>
          <a:p>
            <a:pPr indent="0" lvl="0" marL="0" rtl="0" algn="l">
              <a:spcBef>
                <a:spcPts val="1200"/>
              </a:spcBef>
              <a:spcAft>
                <a:spcPts val="1200"/>
              </a:spcAft>
              <a:buNone/>
            </a:pPr>
            <a:r>
              <a:rPr lang="en" sz="2400"/>
              <a:t>Acum depth = 1</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62"/>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fără TST</a:t>
            </a:r>
            <a:endParaRPr>
              <a:solidFill>
                <a:schemeClr val="lt1"/>
              </a:solidFill>
            </a:endParaRPr>
          </a:p>
        </p:txBody>
      </p:sp>
      <p:sp>
        <p:nvSpPr>
          <p:cNvPr id="730" name="Google Shape;730;p62"/>
          <p:cNvSpPr/>
          <p:nvPr/>
        </p:nvSpPr>
        <p:spPr>
          <a:xfrm>
            <a:off x="2212850" y="346842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731" name="Google Shape;731;p62"/>
          <p:cNvSpPr/>
          <p:nvPr/>
        </p:nvSpPr>
        <p:spPr>
          <a:xfrm>
            <a:off x="3584450" y="3488575"/>
            <a:ext cx="11997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732" name="Google Shape;732;p62"/>
          <p:cNvSpPr/>
          <p:nvPr/>
        </p:nvSpPr>
        <p:spPr>
          <a:xfrm>
            <a:off x="4956050" y="34885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da</a:t>
            </a:r>
            <a:endParaRPr b="1" sz="5000"/>
          </a:p>
        </p:txBody>
      </p:sp>
      <p:sp>
        <p:nvSpPr>
          <p:cNvPr id="733" name="Google Shape;733;p62"/>
          <p:cNvSpPr txBox="1"/>
          <p:nvPr>
            <p:ph idx="4294967295" type="subTitle"/>
          </p:nvPr>
        </p:nvSpPr>
        <p:spPr>
          <a:xfrm>
            <a:off x="770550" y="1484700"/>
            <a:ext cx="9017400" cy="16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Aleg pivotul.</a:t>
            </a:r>
            <a:endParaRPr sz="2400"/>
          </a:p>
          <a:p>
            <a:pPr indent="0" lvl="0" marL="0" rtl="0" algn="l">
              <a:spcBef>
                <a:spcPts val="1200"/>
              </a:spcBef>
              <a:spcAft>
                <a:spcPts val="1200"/>
              </a:spcAft>
              <a:buNone/>
            </a:pPr>
            <a:r>
              <a:rPr lang="en" sz="2400"/>
              <a:t>depth = 1</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7"/>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QuickSort clasic</a:t>
            </a:r>
            <a:endParaRPr>
              <a:solidFill>
                <a:schemeClr val="lt1"/>
              </a:solidFill>
            </a:endParaRPr>
          </a:p>
        </p:txBody>
      </p:sp>
      <p:sp>
        <p:nvSpPr>
          <p:cNvPr id="288" name="Google Shape;288;p27"/>
          <p:cNvSpPr/>
          <p:nvPr/>
        </p:nvSpPr>
        <p:spPr>
          <a:xfrm>
            <a:off x="841250" y="30313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4</a:t>
            </a:r>
            <a:endParaRPr b="1" sz="5000"/>
          </a:p>
        </p:txBody>
      </p:sp>
      <p:sp>
        <p:nvSpPr>
          <p:cNvPr id="289" name="Google Shape;289;p27"/>
          <p:cNvSpPr/>
          <p:nvPr/>
        </p:nvSpPr>
        <p:spPr>
          <a:xfrm>
            <a:off x="1997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3</a:t>
            </a:r>
            <a:endParaRPr b="1" sz="5000"/>
          </a:p>
        </p:txBody>
      </p:sp>
      <p:sp>
        <p:nvSpPr>
          <p:cNvPr id="290" name="Google Shape;290;p27"/>
          <p:cNvSpPr/>
          <p:nvPr/>
        </p:nvSpPr>
        <p:spPr>
          <a:xfrm>
            <a:off x="3140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6</a:t>
            </a:r>
            <a:endParaRPr b="1" sz="5000"/>
          </a:p>
        </p:txBody>
      </p:sp>
      <p:sp>
        <p:nvSpPr>
          <p:cNvPr id="291" name="Google Shape;291;p27"/>
          <p:cNvSpPr/>
          <p:nvPr/>
        </p:nvSpPr>
        <p:spPr>
          <a:xfrm>
            <a:off x="4283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8</a:t>
            </a:r>
            <a:endParaRPr b="1" sz="5000"/>
          </a:p>
        </p:txBody>
      </p:sp>
      <p:sp>
        <p:nvSpPr>
          <p:cNvPr id="292" name="Google Shape;292;p27"/>
          <p:cNvSpPr/>
          <p:nvPr/>
        </p:nvSpPr>
        <p:spPr>
          <a:xfrm>
            <a:off x="5426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a:t>
            </a:r>
            <a:endParaRPr b="1" sz="5000"/>
          </a:p>
        </p:txBody>
      </p:sp>
      <p:sp>
        <p:nvSpPr>
          <p:cNvPr id="293" name="Google Shape;293;p27"/>
          <p:cNvSpPr/>
          <p:nvPr/>
        </p:nvSpPr>
        <p:spPr>
          <a:xfrm>
            <a:off x="6569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2</a:t>
            </a:r>
            <a:endParaRPr b="1" sz="5000"/>
          </a:p>
        </p:txBody>
      </p:sp>
      <p:sp>
        <p:nvSpPr>
          <p:cNvPr id="294" name="Google Shape;294;p27"/>
          <p:cNvSpPr/>
          <p:nvPr/>
        </p:nvSpPr>
        <p:spPr>
          <a:xfrm>
            <a:off x="7712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9</a:t>
            </a:r>
            <a:endParaRPr b="1" sz="5000"/>
          </a:p>
        </p:txBody>
      </p:sp>
      <p:sp>
        <p:nvSpPr>
          <p:cNvPr id="295" name="Google Shape;295;p27"/>
          <p:cNvSpPr/>
          <p:nvPr/>
        </p:nvSpPr>
        <p:spPr>
          <a:xfrm>
            <a:off x="8855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10</a:t>
            </a:r>
            <a:endParaRPr b="1" sz="5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63"/>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fără TST</a:t>
            </a:r>
            <a:endParaRPr>
              <a:solidFill>
                <a:schemeClr val="lt1"/>
              </a:solidFill>
            </a:endParaRPr>
          </a:p>
        </p:txBody>
      </p:sp>
      <p:sp>
        <p:nvSpPr>
          <p:cNvPr id="739" name="Google Shape;739;p63"/>
          <p:cNvSpPr/>
          <p:nvPr/>
        </p:nvSpPr>
        <p:spPr>
          <a:xfrm>
            <a:off x="2212850" y="3468425"/>
            <a:ext cx="11997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740" name="Google Shape;740;p63"/>
          <p:cNvSpPr/>
          <p:nvPr/>
        </p:nvSpPr>
        <p:spPr>
          <a:xfrm>
            <a:off x="3584450" y="34885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741" name="Google Shape;741;p63"/>
          <p:cNvSpPr/>
          <p:nvPr/>
        </p:nvSpPr>
        <p:spPr>
          <a:xfrm>
            <a:off x="4956050" y="34885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da</a:t>
            </a:r>
            <a:endParaRPr b="1" sz="5000"/>
          </a:p>
        </p:txBody>
      </p:sp>
      <p:sp>
        <p:nvSpPr>
          <p:cNvPr id="742" name="Google Shape;742;p63"/>
          <p:cNvSpPr txBox="1"/>
          <p:nvPr>
            <p:ph idx="4294967295" type="subTitle"/>
          </p:nvPr>
        </p:nvSpPr>
        <p:spPr>
          <a:xfrm>
            <a:off x="770550" y="1484700"/>
            <a:ext cx="9017400" cy="16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Mut pivotul pe prima poziție</a:t>
            </a:r>
            <a:endParaRPr sz="2400"/>
          </a:p>
          <a:p>
            <a:pPr indent="0" lvl="0" marL="0" rtl="0" algn="l">
              <a:spcBef>
                <a:spcPts val="1200"/>
              </a:spcBef>
              <a:spcAft>
                <a:spcPts val="1200"/>
              </a:spcAft>
              <a:buNone/>
            </a:pPr>
            <a:r>
              <a:rPr lang="en" sz="2400"/>
              <a:t>depth = 1</a:t>
            </a:r>
            <a:endParaRPr sz="2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64"/>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fără TST</a:t>
            </a:r>
            <a:endParaRPr>
              <a:solidFill>
                <a:schemeClr val="lt1"/>
              </a:solidFill>
            </a:endParaRPr>
          </a:p>
        </p:txBody>
      </p:sp>
      <p:sp>
        <p:nvSpPr>
          <p:cNvPr id="748" name="Google Shape;748;p64"/>
          <p:cNvSpPr/>
          <p:nvPr/>
        </p:nvSpPr>
        <p:spPr>
          <a:xfrm>
            <a:off x="2212850" y="3468425"/>
            <a:ext cx="11997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749" name="Google Shape;749;p64"/>
          <p:cNvSpPr/>
          <p:nvPr/>
        </p:nvSpPr>
        <p:spPr>
          <a:xfrm>
            <a:off x="3584450" y="3488575"/>
            <a:ext cx="1199700" cy="949500"/>
          </a:xfrm>
          <a:prstGeom prst="rect">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750" name="Google Shape;750;p64"/>
          <p:cNvSpPr/>
          <p:nvPr/>
        </p:nvSpPr>
        <p:spPr>
          <a:xfrm>
            <a:off x="4956050" y="34885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da</a:t>
            </a:r>
            <a:endParaRPr b="1" sz="5000"/>
          </a:p>
        </p:txBody>
      </p:sp>
      <p:sp>
        <p:nvSpPr>
          <p:cNvPr id="751" name="Google Shape;751;p64"/>
          <p:cNvSpPr txBox="1"/>
          <p:nvPr>
            <p:ph idx="4294967295" type="subTitle"/>
          </p:nvPr>
        </p:nvSpPr>
        <p:spPr>
          <a:xfrm>
            <a:off x="770550" y="1484700"/>
            <a:ext cx="9017400" cy="16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Caut elementele egale cu el</a:t>
            </a:r>
            <a:endParaRPr sz="2400"/>
          </a:p>
          <a:p>
            <a:pPr indent="0" lvl="0" marL="0" rtl="0" algn="l">
              <a:spcBef>
                <a:spcPts val="1200"/>
              </a:spcBef>
              <a:spcAft>
                <a:spcPts val="1200"/>
              </a:spcAft>
              <a:buNone/>
            </a:pPr>
            <a:r>
              <a:rPr lang="en" sz="2400"/>
              <a:t>depth = 1</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65"/>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fără TST</a:t>
            </a:r>
            <a:endParaRPr>
              <a:solidFill>
                <a:schemeClr val="lt1"/>
              </a:solidFill>
            </a:endParaRPr>
          </a:p>
        </p:txBody>
      </p:sp>
      <p:sp>
        <p:nvSpPr>
          <p:cNvPr id="757" name="Google Shape;757;p65"/>
          <p:cNvSpPr/>
          <p:nvPr/>
        </p:nvSpPr>
        <p:spPr>
          <a:xfrm>
            <a:off x="2212850" y="3468425"/>
            <a:ext cx="11997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758" name="Google Shape;758;p65"/>
          <p:cNvSpPr/>
          <p:nvPr/>
        </p:nvSpPr>
        <p:spPr>
          <a:xfrm>
            <a:off x="3584450" y="34885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759" name="Google Shape;759;p65"/>
          <p:cNvSpPr/>
          <p:nvPr/>
        </p:nvSpPr>
        <p:spPr>
          <a:xfrm>
            <a:off x="4956050" y="3488575"/>
            <a:ext cx="1199700" cy="949500"/>
          </a:xfrm>
          <a:prstGeom prst="rect">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da</a:t>
            </a:r>
            <a:endParaRPr b="1" sz="5000"/>
          </a:p>
        </p:txBody>
      </p:sp>
      <p:sp>
        <p:nvSpPr>
          <p:cNvPr id="760" name="Google Shape;760;p65"/>
          <p:cNvSpPr txBox="1"/>
          <p:nvPr>
            <p:ph idx="4294967295" type="subTitle"/>
          </p:nvPr>
        </p:nvSpPr>
        <p:spPr>
          <a:xfrm>
            <a:off x="770550" y="1484700"/>
            <a:ext cx="9017400" cy="16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Caut elementele egale cu el</a:t>
            </a:r>
            <a:endParaRPr sz="2400"/>
          </a:p>
          <a:p>
            <a:pPr indent="0" lvl="0" marL="0" rtl="0" algn="l">
              <a:spcBef>
                <a:spcPts val="1200"/>
              </a:spcBef>
              <a:spcAft>
                <a:spcPts val="1200"/>
              </a:spcAft>
              <a:buNone/>
            </a:pPr>
            <a:r>
              <a:rPr lang="en" sz="2400"/>
              <a:t>depth = 1</a:t>
            </a:r>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66"/>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fără TST</a:t>
            </a:r>
            <a:endParaRPr>
              <a:solidFill>
                <a:schemeClr val="lt1"/>
              </a:solidFill>
            </a:endParaRPr>
          </a:p>
        </p:txBody>
      </p:sp>
      <p:sp>
        <p:nvSpPr>
          <p:cNvPr id="766" name="Google Shape;766;p66"/>
          <p:cNvSpPr/>
          <p:nvPr/>
        </p:nvSpPr>
        <p:spPr>
          <a:xfrm>
            <a:off x="2212850" y="3468425"/>
            <a:ext cx="11997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767" name="Google Shape;767;p66"/>
          <p:cNvSpPr/>
          <p:nvPr/>
        </p:nvSpPr>
        <p:spPr>
          <a:xfrm>
            <a:off x="3584450" y="34885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768" name="Google Shape;768;p66"/>
          <p:cNvSpPr/>
          <p:nvPr/>
        </p:nvSpPr>
        <p:spPr>
          <a:xfrm>
            <a:off x="4956050" y="34885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da</a:t>
            </a:r>
            <a:endParaRPr b="1" sz="5000"/>
          </a:p>
        </p:txBody>
      </p:sp>
      <p:sp>
        <p:nvSpPr>
          <p:cNvPr id="769" name="Google Shape;769;p66"/>
          <p:cNvSpPr txBox="1"/>
          <p:nvPr>
            <p:ph idx="4294967295" type="subTitle"/>
          </p:nvPr>
        </p:nvSpPr>
        <p:spPr>
          <a:xfrm>
            <a:off x="770550" y="1484700"/>
            <a:ext cx="9017400" cy="16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Caut elementele egale cu el</a:t>
            </a:r>
            <a:endParaRPr sz="2400"/>
          </a:p>
          <a:p>
            <a:pPr indent="0" lvl="0" marL="0" rtl="0" algn="l">
              <a:spcBef>
                <a:spcPts val="1200"/>
              </a:spcBef>
              <a:spcAft>
                <a:spcPts val="1200"/>
              </a:spcAft>
              <a:buNone/>
            </a:pPr>
            <a:r>
              <a:rPr lang="en" sz="2400"/>
              <a:t>depth = 1</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67"/>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fără TST</a:t>
            </a:r>
            <a:endParaRPr>
              <a:solidFill>
                <a:schemeClr val="lt1"/>
              </a:solidFill>
            </a:endParaRPr>
          </a:p>
        </p:txBody>
      </p:sp>
      <p:sp>
        <p:nvSpPr>
          <p:cNvPr id="775" name="Google Shape;775;p67"/>
          <p:cNvSpPr/>
          <p:nvPr/>
        </p:nvSpPr>
        <p:spPr>
          <a:xfrm>
            <a:off x="2212850" y="346842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da</a:t>
            </a:r>
            <a:endParaRPr b="1" sz="5000"/>
          </a:p>
        </p:txBody>
      </p:sp>
      <p:sp>
        <p:nvSpPr>
          <p:cNvPr id="776" name="Google Shape;776;p67"/>
          <p:cNvSpPr/>
          <p:nvPr/>
        </p:nvSpPr>
        <p:spPr>
          <a:xfrm>
            <a:off x="3584450" y="3488575"/>
            <a:ext cx="11997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777" name="Google Shape;777;p67"/>
          <p:cNvSpPr/>
          <p:nvPr/>
        </p:nvSpPr>
        <p:spPr>
          <a:xfrm>
            <a:off x="4956050" y="3488575"/>
            <a:ext cx="1199700" cy="949500"/>
          </a:xfrm>
          <a:prstGeom prst="rect">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778" name="Google Shape;778;p67"/>
          <p:cNvSpPr txBox="1"/>
          <p:nvPr>
            <p:ph idx="4294967295" type="subTitle"/>
          </p:nvPr>
        </p:nvSpPr>
        <p:spPr>
          <a:xfrm>
            <a:off x="770550" y="1484700"/>
            <a:ext cx="9017400" cy="16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Aduc elementele egale cu pivotul în mijloc.</a:t>
            </a:r>
            <a:endParaRPr sz="2400"/>
          </a:p>
          <a:p>
            <a:pPr indent="0" lvl="0" marL="0" rtl="0" algn="l">
              <a:spcBef>
                <a:spcPts val="1200"/>
              </a:spcBef>
              <a:spcAft>
                <a:spcPts val="1200"/>
              </a:spcAft>
              <a:buNone/>
            </a:pPr>
            <a:r>
              <a:rPr lang="en" sz="2400"/>
              <a:t>depth = 1</a:t>
            </a:r>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68"/>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fără TST</a:t>
            </a:r>
            <a:endParaRPr>
              <a:solidFill>
                <a:schemeClr val="lt1"/>
              </a:solidFill>
            </a:endParaRPr>
          </a:p>
        </p:txBody>
      </p:sp>
      <p:sp>
        <p:nvSpPr>
          <p:cNvPr id="784" name="Google Shape;784;p68"/>
          <p:cNvSpPr/>
          <p:nvPr/>
        </p:nvSpPr>
        <p:spPr>
          <a:xfrm>
            <a:off x="2212850" y="346842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da</a:t>
            </a:r>
            <a:endParaRPr b="1" sz="5000"/>
          </a:p>
        </p:txBody>
      </p:sp>
      <p:sp>
        <p:nvSpPr>
          <p:cNvPr id="785" name="Google Shape;785;p68"/>
          <p:cNvSpPr/>
          <p:nvPr/>
        </p:nvSpPr>
        <p:spPr>
          <a:xfrm>
            <a:off x="3584450" y="34885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786" name="Google Shape;786;p68"/>
          <p:cNvSpPr/>
          <p:nvPr/>
        </p:nvSpPr>
        <p:spPr>
          <a:xfrm>
            <a:off x="4956050" y="34885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787" name="Google Shape;787;p68"/>
          <p:cNvSpPr txBox="1"/>
          <p:nvPr>
            <p:ph idx="4294967295" type="subTitle"/>
          </p:nvPr>
        </p:nvSpPr>
        <p:spPr>
          <a:xfrm>
            <a:off x="770550" y="1484700"/>
            <a:ext cx="9017400" cy="161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Subvector sortat</a:t>
            </a: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69"/>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fără TST</a:t>
            </a:r>
            <a:endParaRPr>
              <a:solidFill>
                <a:schemeClr val="lt1"/>
              </a:solidFill>
            </a:endParaRPr>
          </a:p>
        </p:txBody>
      </p:sp>
      <p:sp>
        <p:nvSpPr>
          <p:cNvPr id="793" name="Google Shape;793;p69"/>
          <p:cNvSpPr/>
          <p:nvPr/>
        </p:nvSpPr>
        <p:spPr>
          <a:xfrm>
            <a:off x="22128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aa</a:t>
            </a:r>
            <a:endParaRPr b="1" sz="5000"/>
          </a:p>
        </p:txBody>
      </p:sp>
      <p:sp>
        <p:nvSpPr>
          <p:cNvPr id="794" name="Google Shape;794;p69"/>
          <p:cNvSpPr/>
          <p:nvPr/>
        </p:nvSpPr>
        <p:spPr>
          <a:xfrm>
            <a:off x="2212850" y="45553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da</a:t>
            </a:r>
            <a:endParaRPr b="1" sz="5000"/>
          </a:p>
        </p:txBody>
      </p:sp>
      <p:sp>
        <p:nvSpPr>
          <p:cNvPr id="795" name="Google Shape;795;p69"/>
          <p:cNvSpPr/>
          <p:nvPr/>
        </p:nvSpPr>
        <p:spPr>
          <a:xfrm>
            <a:off x="3584450" y="45553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796" name="Google Shape;796;p69"/>
          <p:cNvSpPr/>
          <p:nvPr/>
        </p:nvSpPr>
        <p:spPr>
          <a:xfrm>
            <a:off x="4956050" y="45553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797" name="Google Shape;797;p69"/>
          <p:cNvSpPr/>
          <p:nvPr/>
        </p:nvSpPr>
        <p:spPr>
          <a:xfrm>
            <a:off x="2212850" y="59269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fg</a:t>
            </a:r>
            <a:endParaRPr b="1" sz="5000"/>
          </a:p>
        </p:txBody>
      </p:sp>
      <p:sp>
        <p:nvSpPr>
          <p:cNvPr id="798" name="Google Shape;798;p69"/>
          <p:cNvSpPr/>
          <p:nvPr/>
        </p:nvSpPr>
        <p:spPr>
          <a:xfrm>
            <a:off x="3584450" y="59269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hs</a:t>
            </a:r>
            <a:endParaRPr b="1" sz="5000"/>
          </a:p>
        </p:txBody>
      </p:sp>
      <p:sp>
        <p:nvSpPr>
          <p:cNvPr id="799" name="Google Shape;799;p69"/>
          <p:cNvSpPr txBox="1"/>
          <p:nvPr>
            <p:ph idx="4294967295" type="subTitle"/>
          </p:nvPr>
        </p:nvSpPr>
        <p:spPr>
          <a:xfrm>
            <a:off x="770550" y="1484700"/>
            <a:ext cx="9017400" cy="161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Vectori sortați</a:t>
            </a:r>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70"/>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fără TST</a:t>
            </a:r>
            <a:endParaRPr>
              <a:solidFill>
                <a:schemeClr val="lt1"/>
              </a:solidFill>
            </a:endParaRPr>
          </a:p>
        </p:txBody>
      </p:sp>
      <p:sp>
        <p:nvSpPr>
          <p:cNvPr id="805" name="Google Shape;805;p70"/>
          <p:cNvSpPr/>
          <p:nvPr/>
        </p:nvSpPr>
        <p:spPr>
          <a:xfrm>
            <a:off x="8412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aa</a:t>
            </a:r>
            <a:endParaRPr b="1" sz="5000"/>
          </a:p>
        </p:txBody>
      </p:sp>
      <p:sp>
        <p:nvSpPr>
          <p:cNvPr id="806" name="Google Shape;806;p70"/>
          <p:cNvSpPr/>
          <p:nvPr/>
        </p:nvSpPr>
        <p:spPr>
          <a:xfrm>
            <a:off x="22128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da</a:t>
            </a:r>
            <a:endParaRPr b="1" sz="5000"/>
          </a:p>
        </p:txBody>
      </p:sp>
      <p:sp>
        <p:nvSpPr>
          <p:cNvPr id="807" name="Google Shape;807;p70"/>
          <p:cNvSpPr/>
          <p:nvPr/>
        </p:nvSpPr>
        <p:spPr>
          <a:xfrm>
            <a:off x="35844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808" name="Google Shape;808;p70"/>
          <p:cNvSpPr/>
          <p:nvPr/>
        </p:nvSpPr>
        <p:spPr>
          <a:xfrm>
            <a:off x="49560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dm</a:t>
            </a:r>
            <a:endParaRPr b="1" sz="5000"/>
          </a:p>
        </p:txBody>
      </p:sp>
      <p:sp>
        <p:nvSpPr>
          <p:cNvPr id="809" name="Google Shape;809;p70"/>
          <p:cNvSpPr/>
          <p:nvPr/>
        </p:nvSpPr>
        <p:spPr>
          <a:xfrm>
            <a:off x="63276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fg</a:t>
            </a:r>
            <a:endParaRPr b="1" sz="5000"/>
          </a:p>
        </p:txBody>
      </p:sp>
      <p:sp>
        <p:nvSpPr>
          <p:cNvPr id="810" name="Google Shape;810;p70"/>
          <p:cNvSpPr/>
          <p:nvPr/>
        </p:nvSpPr>
        <p:spPr>
          <a:xfrm>
            <a:off x="7699250" y="3183775"/>
            <a:ext cx="11997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hs</a:t>
            </a:r>
            <a:endParaRPr b="1" sz="50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71"/>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fără TST</a:t>
            </a:r>
            <a:endParaRPr/>
          </a:p>
          <a:p>
            <a:pPr indent="0" lvl="0" marL="0" rtl="0" algn="l">
              <a:spcBef>
                <a:spcPts val="0"/>
              </a:spcBef>
              <a:spcAft>
                <a:spcPts val="0"/>
              </a:spcAft>
              <a:buNone/>
            </a:pPr>
            <a:r>
              <a:t/>
            </a:r>
            <a:endParaRPr/>
          </a:p>
        </p:txBody>
      </p:sp>
      <p:pic>
        <p:nvPicPr>
          <p:cNvPr id="816" name="Google Shape;816;p71"/>
          <p:cNvPicPr preferRelativeResize="0"/>
          <p:nvPr/>
        </p:nvPicPr>
        <p:blipFill>
          <a:blip r:embed="rId3">
            <a:alphaModFix/>
          </a:blip>
          <a:stretch>
            <a:fillRect/>
          </a:stretch>
        </p:blipFill>
        <p:spPr>
          <a:xfrm>
            <a:off x="1491150" y="1707775"/>
            <a:ext cx="7725599" cy="4198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72"/>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a:t>
            </a:r>
            <a:r>
              <a:rPr lang="en"/>
              <a:t>fără</a:t>
            </a:r>
            <a:r>
              <a:rPr lang="en"/>
              <a:t> TST</a:t>
            </a:r>
            <a:endParaRPr/>
          </a:p>
          <a:p>
            <a:pPr indent="0" lvl="0" marL="0" rtl="0" algn="l">
              <a:spcBef>
                <a:spcPts val="0"/>
              </a:spcBef>
              <a:spcAft>
                <a:spcPts val="0"/>
              </a:spcAft>
              <a:buNone/>
            </a:pPr>
            <a:r>
              <a:t/>
            </a:r>
            <a:endParaRPr/>
          </a:p>
        </p:txBody>
      </p:sp>
      <p:pic>
        <p:nvPicPr>
          <p:cNvPr id="822" name="Google Shape;822;p72"/>
          <p:cNvPicPr preferRelativeResize="0"/>
          <p:nvPr/>
        </p:nvPicPr>
        <p:blipFill>
          <a:blip r:embed="rId3">
            <a:alphaModFix/>
          </a:blip>
          <a:stretch>
            <a:fillRect/>
          </a:stretch>
        </p:blipFill>
        <p:spPr>
          <a:xfrm>
            <a:off x="2388900" y="1434925"/>
            <a:ext cx="5690851" cy="57120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8"/>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QuickSort </a:t>
            </a:r>
            <a:r>
              <a:rPr lang="en"/>
              <a:t>clasic</a:t>
            </a:r>
            <a:endParaRPr>
              <a:solidFill>
                <a:schemeClr val="lt1"/>
              </a:solidFill>
            </a:endParaRPr>
          </a:p>
        </p:txBody>
      </p:sp>
      <p:sp>
        <p:nvSpPr>
          <p:cNvPr id="301" name="Google Shape;301;p28"/>
          <p:cNvSpPr/>
          <p:nvPr/>
        </p:nvSpPr>
        <p:spPr>
          <a:xfrm>
            <a:off x="841250" y="30313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4</a:t>
            </a:r>
            <a:endParaRPr b="1" sz="5000"/>
          </a:p>
        </p:txBody>
      </p:sp>
      <p:sp>
        <p:nvSpPr>
          <p:cNvPr id="302" name="Google Shape;302;p28"/>
          <p:cNvSpPr/>
          <p:nvPr/>
        </p:nvSpPr>
        <p:spPr>
          <a:xfrm>
            <a:off x="1997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3</a:t>
            </a:r>
            <a:endParaRPr b="1" sz="5000"/>
          </a:p>
        </p:txBody>
      </p:sp>
      <p:sp>
        <p:nvSpPr>
          <p:cNvPr id="303" name="Google Shape;303;p28"/>
          <p:cNvSpPr/>
          <p:nvPr/>
        </p:nvSpPr>
        <p:spPr>
          <a:xfrm>
            <a:off x="3140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6</a:t>
            </a:r>
            <a:endParaRPr b="1" sz="5000"/>
          </a:p>
        </p:txBody>
      </p:sp>
      <p:sp>
        <p:nvSpPr>
          <p:cNvPr id="304" name="Google Shape;304;p28"/>
          <p:cNvSpPr/>
          <p:nvPr/>
        </p:nvSpPr>
        <p:spPr>
          <a:xfrm>
            <a:off x="4283975" y="30225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8</a:t>
            </a:r>
            <a:endParaRPr b="1" sz="5000"/>
          </a:p>
        </p:txBody>
      </p:sp>
      <p:sp>
        <p:nvSpPr>
          <p:cNvPr id="305" name="Google Shape;305;p28"/>
          <p:cNvSpPr/>
          <p:nvPr/>
        </p:nvSpPr>
        <p:spPr>
          <a:xfrm>
            <a:off x="5426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a:t>
            </a:r>
            <a:endParaRPr b="1" sz="5000"/>
          </a:p>
        </p:txBody>
      </p:sp>
      <p:sp>
        <p:nvSpPr>
          <p:cNvPr id="306" name="Google Shape;306;p28"/>
          <p:cNvSpPr/>
          <p:nvPr/>
        </p:nvSpPr>
        <p:spPr>
          <a:xfrm>
            <a:off x="6569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2</a:t>
            </a:r>
            <a:endParaRPr b="1" sz="5000"/>
          </a:p>
        </p:txBody>
      </p:sp>
      <p:sp>
        <p:nvSpPr>
          <p:cNvPr id="307" name="Google Shape;307;p28"/>
          <p:cNvSpPr/>
          <p:nvPr/>
        </p:nvSpPr>
        <p:spPr>
          <a:xfrm>
            <a:off x="7712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9</a:t>
            </a:r>
            <a:endParaRPr b="1" sz="5000"/>
          </a:p>
        </p:txBody>
      </p:sp>
      <p:sp>
        <p:nvSpPr>
          <p:cNvPr id="308" name="Google Shape;308;p28"/>
          <p:cNvSpPr/>
          <p:nvPr/>
        </p:nvSpPr>
        <p:spPr>
          <a:xfrm>
            <a:off x="8855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10</a:t>
            </a:r>
            <a:endParaRPr b="1" sz="5000"/>
          </a:p>
        </p:txBody>
      </p:sp>
      <p:sp>
        <p:nvSpPr>
          <p:cNvPr id="309" name="Google Shape;309;p28"/>
          <p:cNvSpPr txBox="1"/>
          <p:nvPr>
            <p:ph idx="4294967295" type="subTitle"/>
          </p:nvPr>
        </p:nvSpPr>
        <p:spPr>
          <a:xfrm>
            <a:off x="807075" y="1837975"/>
            <a:ext cx="88530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Aleg pivotul ca fiind median-of-three 4,8,10 =&gt; pivotul 8</a:t>
            </a: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73"/>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a:t>
            </a:r>
            <a:r>
              <a:rPr lang="en"/>
              <a:t>fără</a:t>
            </a:r>
            <a:r>
              <a:rPr lang="en"/>
              <a:t> TST</a:t>
            </a:r>
            <a:endParaRPr/>
          </a:p>
          <a:p>
            <a:pPr indent="0" lvl="0" marL="0" rtl="0" algn="l">
              <a:spcBef>
                <a:spcPts val="0"/>
              </a:spcBef>
              <a:spcAft>
                <a:spcPts val="0"/>
              </a:spcAft>
              <a:buNone/>
            </a:pPr>
            <a:r>
              <a:t/>
            </a:r>
            <a:endParaRPr/>
          </a:p>
        </p:txBody>
      </p:sp>
      <p:pic>
        <p:nvPicPr>
          <p:cNvPr id="828" name="Google Shape;828;p73"/>
          <p:cNvPicPr preferRelativeResize="0"/>
          <p:nvPr/>
        </p:nvPicPr>
        <p:blipFill>
          <a:blip r:embed="rId3">
            <a:alphaModFix/>
          </a:blip>
          <a:stretch>
            <a:fillRect/>
          </a:stretch>
        </p:blipFill>
        <p:spPr>
          <a:xfrm>
            <a:off x="1081650" y="1918613"/>
            <a:ext cx="8763000" cy="35337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74"/>
          <p:cNvSpPr txBox="1"/>
          <p:nvPr>
            <p:ph type="title"/>
          </p:nvPr>
        </p:nvSpPr>
        <p:spPr>
          <a:xfrm>
            <a:off x="883275" y="644575"/>
            <a:ext cx="8881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Teoreme</a:t>
            </a:r>
            <a:endParaRPr/>
          </a:p>
          <a:p>
            <a:pPr indent="0" lvl="0" marL="0" rtl="0" algn="l">
              <a:spcBef>
                <a:spcPts val="0"/>
              </a:spcBef>
              <a:spcAft>
                <a:spcPts val="0"/>
              </a:spcAft>
              <a:buNone/>
            </a:pPr>
            <a:r>
              <a:t/>
            </a:r>
            <a:endParaRPr/>
          </a:p>
        </p:txBody>
      </p:sp>
      <p:sp>
        <p:nvSpPr>
          <p:cNvPr id="834" name="Google Shape;834;p74"/>
          <p:cNvSpPr txBox="1"/>
          <p:nvPr>
            <p:ph idx="4294967295" type="subTitle"/>
          </p:nvPr>
        </p:nvSpPr>
        <p:spPr>
          <a:xfrm>
            <a:off x="905100" y="1696225"/>
            <a:ext cx="8881800" cy="47928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2300"/>
              <a:t>T5 - O căutare într-un </a:t>
            </a:r>
            <a:r>
              <a:rPr b="1" lang="en" sz="2300"/>
              <a:t>TST perfect echilibrat</a:t>
            </a:r>
            <a:r>
              <a:rPr lang="en" sz="2300"/>
              <a:t> necesită cel mult </a:t>
            </a:r>
            <a:r>
              <a:rPr b="1" lang="en" sz="2300"/>
              <a:t>[ lg n ] + k</a:t>
            </a:r>
            <a:r>
              <a:rPr lang="en" sz="2300"/>
              <a:t> comparații, iar acest lucru este optim. </a:t>
            </a:r>
            <a:endParaRPr sz="2300"/>
          </a:p>
          <a:p>
            <a:pPr indent="-374650" lvl="0" marL="457200" rtl="0" algn="l">
              <a:spcBef>
                <a:spcPts val="0"/>
              </a:spcBef>
              <a:spcAft>
                <a:spcPts val="0"/>
              </a:spcAft>
              <a:buSzPts val="2300"/>
              <a:buChar char="●"/>
            </a:pPr>
            <a:r>
              <a:rPr lang="en" sz="2300"/>
              <a:t>T6 - Dacă pivotul a fost ales prin calcularea </a:t>
            </a:r>
            <a:r>
              <a:rPr b="1" lang="en" sz="2300"/>
              <a:t>medianei</a:t>
            </a:r>
            <a:r>
              <a:rPr lang="en" sz="2300"/>
              <a:t> efectuand cn comparatii, atunci vor fi necesare cel mult </a:t>
            </a:r>
            <a:r>
              <a:rPr b="1" lang="en" sz="2300"/>
              <a:t>cn(lg n + k)</a:t>
            </a:r>
            <a:r>
              <a:rPr lang="en" sz="2300"/>
              <a:t> comparații (worst case într-un arbore perfect balansat)</a:t>
            </a:r>
            <a:endParaRPr sz="2300"/>
          </a:p>
          <a:p>
            <a:pPr indent="-374650" lvl="0" marL="457200" rtl="0" algn="l">
              <a:spcBef>
                <a:spcPts val="0"/>
              </a:spcBef>
              <a:spcAft>
                <a:spcPts val="0"/>
              </a:spcAft>
              <a:buSzPts val="2300"/>
              <a:buChar char="●"/>
            </a:pPr>
            <a:r>
              <a:rPr lang="en" sz="2300"/>
              <a:t>T7  - Un Multikey Quicksort care partiționează în jurul </a:t>
            </a:r>
            <a:r>
              <a:rPr b="1" lang="en" sz="2300"/>
              <a:t>medianei </a:t>
            </a:r>
            <a:r>
              <a:rPr lang="en" sz="2300"/>
              <a:t>a 2t + 1 elemente selectate aleatoriu, va necesita cel mult </a:t>
            </a:r>
            <a:r>
              <a:rPr b="1" lang="en" sz="2300"/>
              <a:t>n lg n +O(kn) </a:t>
            </a:r>
            <a:r>
              <a:rPr lang="en" sz="2300"/>
              <a:t>comparații scalare.</a:t>
            </a:r>
            <a:endParaRPr sz="2300"/>
          </a:p>
          <a:p>
            <a:pPr indent="-374650" lvl="0" marL="457200" rtl="0" algn="l">
              <a:spcBef>
                <a:spcPts val="0"/>
              </a:spcBef>
              <a:spcAft>
                <a:spcPts val="0"/>
              </a:spcAft>
              <a:buSzPts val="2300"/>
              <a:buChar char="●"/>
            </a:pPr>
            <a:r>
              <a:rPr lang="en" sz="2300"/>
              <a:t>T8 - Numărul estimat de comparații într-o căutare reușită într-un TST construit prin partiționarea în jurul </a:t>
            </a:r>
            <a:r>
              <a:rPr b="1" lang="en" sz="2300"/>
              <a:t>medianei</a:t>
            </a:r>
            <a:r>
              <a:rPr lang="en" sz="2300"/>
              <a:t> de 2t + 1 elemente selectate aleatoriu este  </a:t>
            </a:r>
            <a:r>
              <a:rPr b="1" lang="en" sz="2300"/>
              <a:t>lg n + k + O(1).</a:t>
            </a:r>
            <a:endParaRPr b="1" sz="2300"/>
          </a:p>
          <a:p>
            <a:pPr indent="0" lvl="0" marL="457200" rtl="0" algn="l">
              <a:spcBef>
                <a:spcPts val="1200"/>
              </a:spcBef>
              <a:spcAft>
                <a:spcPts val="1200"/>
              </a:spcAft>
              <a:buNone/>
            </a:pPr>
            <a:r>
              <a:t/>
            </a:r>
            <a:endParaRPr sz="23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75"/>
          <p:cNvSpPr txBox="1"/>
          <p:nvPr>
            <p:ph type="title"/>
          </p:nvPr>
        </p:nvSpPr>
        <p:spPr>
          <a:xfrm>
            <a:off x="883275" y="644575"/>
            <a:ext cx="84723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a:t>
            </a:r>
            <a:r>
              <a:rPr lang="en"/>
              <a:t>fără</a:t>
            </a:r>
            <a:r>
              <a:rPr lang="en"/>
              <a:t> TST - Experimente</a:t>
            </a:r>
            <a:endParaRPr/>
          </a:p>
          <a:p>
            <a:pPr indent="0" lvl="0" marL="0" rtl="0" algn="l">
              <a:spcBef>
                <a:spcPts val="0"/>
              </a:spcBef>
              <a:spcAft>
                <a:spcPts val="0"/>
              </a:spcAft>
              <a:buNone/>
            </a:pPr>
            <a:r>
              <a:t/>
            </a:r>
            <a:endParaRPr/>
          </a:p>
        </p:txBody>
      </p:sp>
      <p:sp>
        <p:nvSpPr>
          <p:cNvPr id="840" name="Google Shape;840;p75"/>
          <p:cNvSpPr txBox="1"/>
          <p:nvPr>
            <p:ph idx="4294967295" type="subTitle"/>
          </p:nvPr>
        </p:nvSpPr>
        <p:spPr>
          <a:xfrm>
            <a:off x="807075" y="1837975"/>
            <a:ext cx="8627100" cy="4052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E1 pe S1 - nr de secunde necesare sortării</a:t>
            </a:r>
            <a:endParaRPr sz="2400"/>
          </a:p>
          <a:p>
            <a:pPr indent="0" lvl="0" marL="457200" rtl="0" algn="l">
              <a:spcBef>
                <a:spcPts val="1200"/>
              </a:spcBef>
              <a:spcAft>
                <a:spcPts val="0"/>
              </a:spcAft>
              <a:buNone/>
            </a:pPr>
            <a:r>
              <a:rPr b="1" lang="en" sz="2400"/>
              <a:t>Simple qsort </a:t>
            </a:r>
            <a:r>
              <a:rPr lang="en" sz="2400"/>
              <a:t>este mai rapid ca system qsort, dar nu mai rapid ca </a:t>
            </a:r>
            <a:r>
              <a:rPr b="1" lang="en" sz="2400"/>
              <a:t>tuned sort</a:t>
            </a:r>
            <a:r>
              <a:rPr lang="en" sz="2400"/>
              <a:t> și radix sort,  însă tuned sort e doar cu câteva procente mai lent ca radix sort</a:t>
            </a:r>
            <a:endParaRPr sz="2400"/>
          </a:p>
          <a:p>
            <a:pPr indent="-381000" lvl="0" marL="457200" rtl="0" algn="l">
              <a:spcBef>
                <a:spcPts val="1200"/>
              </a:spcBef>
              <a:spcAft>
                <a:spcPts val="0"/>
              </a:spcAft>
              <a:buSzPts val="2400"/>
              <a:buChar char="●"/>
            </a:pPr>
            <a:r>
              <a:rPr lang="en" sz="2400"/>
              <a:t>E2 pe S2 - nr de secunde necesare sortării</a:t>
            </a:r>
            <a:endParaRPr sz="2400"/>
          </a:p>
          <a:p>
            <a:pPr indent="0" lvl="0" marL="457200" rtl="0" algn="l">
              <a:spcBef>
                <a:spcPts val="1200"/>
              </a:spcBef>
              <a:spcAft>
                <a:spcPts val="1200"/>
              </a:spcAft>
              <a:buNone/>
            </a:pPr>
            <a:r>
              <a:rPr lang="en" sz="2400"/>
              <a:t>Tuned sort s-ar putea dovedi mai rapid decât radix sort și în alte contexte, acesta fiind cu 20% mai rapid pe mașinile MIPS</a:t>
            </a:r>
            <a:endParaRPr sz="24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cxnSp>
        <p:nvCxnSpPr>
          <p:cNvPr id="845" name="Google Shape;845;p76"/>
          <p:cNvCxnSpPr>
            <a:endCxn id="846" idx="0"/>
          </p:cNvCxnSpPr>
          <p:nvPr/>
        </p:nvCxnSpPr>
        <p:spPr>
          <a:xfrm flipH="1" rot="10800000">
            <a:off x="4035575" y="795650"/>
            <a:ext cx="680100" cy="7800"/>
          </a:xfrm>
          <a:prstGeom prst="straightConnector1">
            <a:avLst/>
          </a:prstGeom>
          <a:noFill/>
          <a:ln cap="flat" cmpd="sng" w="19050">
            <a:solidFill>
              <a:schemeClr val="lt1"/>
            </a:solidFill>
            <a:prstDash val="solid"/>
            <a:round/>
            <a:headEnd len="med" w="med" type="none"/>
            <a:tailEnd len="med" w="med" type="none"/>
          </a:ln>
        </p:spPr>
      </p:cxnSp>
      <p:sp>
        <p:nvSpPr>
          <p:cNvPr id="847" name="Google Shape;847;p76"/>
          <p:cNvSpPr txBox="1"/>
          <p:nvPr>
            <p:ph type="title"/>
          </p:nvPr>
        </p:nvSpPr>
        <p:spPr>
          <a:xfrm>
            <a:off x="1393775" y="1792675"/>
            <a:ext cx="2564100" cy="3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0">
                <a:solidFill>
                  <a:schemeClr val="dk2"/>
                </a:solidFill>
              </a:rPr>
              <a:t>3</a:t>
            </a:r>
            <a:r>
              <a:rPr b="1" lang="en" sz="20000">
                <a:solidFill>
                  <a:schemeClr val="dk2"/>
                </a:solidFill>
              </a:rPr>
              <a:t>.</a:t>
            </a:r>
            <a:endParaRPr b="1" sz="20000">
              <a:solidFill>
                <a:schemeClr val="lt1"/>
              </a:solidFill>
            </a:endParaRPr>
          </a:p>
        </p:txBody>
      </p:sp>
      <p:grpSp>
        <p:nvGrpSpPr>
          <p:cNvPr id="848" name="Google Shape;848;p76"/>
          <p:cNvGrpSpPr/>
          <p:nvPr/>
        </p:nvGrpSpPr>
        <p:grpSpPr>
          <a:xfrm>
            <a:off x="4425863" y="3156178"/>
            <a:ext cx="648000" cy="648000"/>
            <a:chOff x="4959263" y="1708378"/>
            <a:chExt cx="648000" cy="648000"/>
          </a:xfrm>
        </p:grpSpPr>
        <p:sp>
          <p:nvSpPr>
            <p:cNvPr id="849" name="Google Shape;849;p76"/>
            <p:cNvSpPr/>
            <p:nvPr/>
          </p:nvSpPr>
          <p:spPr>
            <a:xfrm>
              <a:off x="4959263" y="1708378"/>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6"/>
            <p:cNvSpPr/>
            <p:nvPr/>
          </p:nvSpPr>
          <p:spPr>
            <a:xfrm>
              <a:off x="5188338" y="1929061"/>
              <a:ext cx="19017" cy="18785"/>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 name="Google Shape;851;p76"/>
          <p:cNvSpPr/>
          <p:nvPr/>
        </p:nvSpPr>
        <p:spPr>
          <a:xfrm>
            <a:off x="4425863" y="4319334"/>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6"/>
          <p:cNvSpPr/>
          <p:nvPr/>
        </p:nvSpPr>
        <p:spPr>
          <a:xfrm>
            <a:off x="4425863" y="5482027"/>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3" name="Google Shape;853;p76"/>
          <p:cNvPicPr preferRelativeResize="0"/>
          <p:nvPr/>
        </p:nvPicPr>
        <p:blipFill rotWithShape="1">
          <a:blip r:embed="rId3">
            <a:alphaModFix/>
          </a:blip>
          <a:srcRect b="68018" l="18476" r="-8210" t="-692"/>
          <a:stretch/>
        </p:blipFill>
        <p:spPr>
          <a:xfrm flipH="1" rot="10800000">
            <a:off x="-336350" y="5648950"/>
            <a:ext cx="2196000" cy="2223900"/>
          </a:xfrm>
          <a:prstGeom prst="ellipse">
            <a:avLst/>
          </a:prstGeom>
          <a:noFill/>
          <a:ln>
            <a:noFill/>
          </a:ln>
        </p:spPr>
      </p:pic>
      <p:cxnSp>
        <p:nvCxnSpPr>
          <p:cNvPr id="854" name="Google Shape;854;p76"/>
          <p:cNvCxnSpPr>
            <a:stCxn id="846" idx="2"/>
            <a:endCxn id="849" idx="0"/>
          </p:cNvCxnSpPr>
          <p:nvPr/>
        </p:nvCxnSpPr>
        <p:spPr>
          <a:xfrm>
            <a:off x="4749875" y="838850"/>
            <a:ext cx="0" cy="2317200"/>
          </a:xfrm>
          <a:prstGeom prst="straightConnector1">
            <a:avLst/>
          </a:prstGeom>
          <a:noFill/>
          <a:ln cap="flat" cmpd="sng" w="19050">
            <a:solidFill>
              <a:schemeClr val="lt1"/>
            </a:solidFill>
            <a:prstDash val="solid"/>
            <a:round/>
            <a:headEnd len="med" w="med" type="none"/>
            <a:tailEnd len="med" w="med" type="diamond"/>
          </a:ln>
        </p:spPr>
      </p:cxnSp>
      <p:sp>
        <p:nvSpPr>
          <p:cNvPr id="846" name="Google Shape;846;p76"/>
          <p:cNvSpPr/>
          <p:nvPr/>
        </p:nvSpPr>
        <p:spPr>
          <a:xfrm>
            <a:off x="4681475" y="795650"/>
            <a:ext cx="68400" cy="86400"/>
          </a:xfrm>
          <a:prstGeom prst="arc">
            <a:avLst>
              <a:gd fmla="val 16200000" name="adj1"/>
              <a:gd fmla="val 0"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6"/>
          <p:cNvSpPr txBox="1"/>
          <p:nvPr>
            <p:ph type="title"/>
          </p:nvPr>
        </p:nvSpPr>
        <p:spPr>
          <a:xfrm>
            <a:off x="5570000" y="2640425"/>
            <a:ext cx="4083600" cy="28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6500"/>
              <a:t>Multikey</a:t>
            </a:r>
            <a:endParaRPr b="1" sz="6500"/>
          </a:p>
          <a:p>
            <a:pPr indent="0" lvl="0" marL="0" rtl="0" algn="l">
              <a:spcBef>
                <a:spcPts val="0"/>
              </a:spcBef>
              <a:spcAft>
                <a:spcPts val="0"/>
              </a:spcAft>
              <a:buNone/>
            </a:pPr>
            <a:r>
              <a:rPr b="1" lang="en" sz="6500"/>
              <a:t>QuickSort</a:t>
            </a:r>
            <a:endParaRPr b="1" sz="6500"/>
          </a:p>
          <a:p>
            <a:pPr indent="0" lvl="0" marL="0" rtl="0" algn="l">
              <a:spcBef>
                <a:spcPts val="0"/>
              </a:spcBef>
              <a:spcAft>
                <a:spcPts val="0"/>
              </a:spcAft>
              <a:buNone/>
            </a:pPr>
            <a:r>
              <a:rPr b="1" lang="en" sz="6500"/>
              <a:t>cu TST</a:t>
            </a:r>
            <a:endParaRPr b="1" sz="6500"/>
          </a:p>
        </p:txBody>
      </p:sp>
      <p:cxnSp>
        <p:nvCxnSpPr>
          <p:cNvPr id="856" name="Google Shape;856;p76"/>
          <p:cNvCxnSpPr/>
          <p:nvPr/>
        </p:nvCxnSpPr>
        <p:spPr>
          <a:xfrm>
            <a:off x="4749863" y="3707225"/>
            <a:ext cx="0" cy="569700"/>
          </a:xfrm>
          <a:prstGeom prst="straightConnector1">
            <a:avLst/>
          </a:prstGeom>
          <a:noFill/>
          <a:ln cap="flat" cmpd="sng" w="19050">
            <a:solidFill>
              <a:schemeClr val="lt1"/>
            </a:solidFill>
            <a:prstDash val="solid"/>
            <a:round/>
            <a:headEnd len="med" w="med" type="none"/>
            <a:tailEnd len="med" w="med" type="diamond"/>
          </a:ln>
        </p:spPr>
      </p:cxnSp>
      <p:cxnSp>
        <p:nvCxnSpPr>
          <p:cNvPr id="857" name="Google Shape;857;p76"/>
          <p:cNvCxnSpPr/>
          <p:nvPr/>
        </p:nvCxnSpPr>
        <p:spPr>
          <a:xfrm>
            <a:off x="4749863" y="4850225"/>
            <a:ext cx="0" cy="569700"/>
          </a:xfrm>
          <a:prstGeom prst="straightConnector1">
            <a:avLst/>
          </a:prstGeom>
          <a:noFill/>
          <a:ln cap="flat" cmpd="sng" w="19050">
            <a:solidFill>
              <a:schemeClr val="lt1"/>
            </a:solidFill>
            <a:prstDash val="solid"/>
            <a:round/>
            <a:headEnd len="med" w="med" type="none"/>
            <a:tailEnd len="med" w="med" type="diamond"/>
          </a:ln>
        </p:spPr>
      </p:cxnSp>
      <p:cxnSp>
        <p:nvCxnSpPr>
          <p:cNvPr id="858" name="Google Shape;858;p76"/>
          <p:cNvCxnSpPr/>
          <p:nvPr/>
        </p:nvCxnSpPr>
        <p:spPr>
          <a:xfrm>
            <a:off x="4749863" y="6069425"/>
            <a:ext cx="0" cy="569700"/>
          </a:xfrm>
          <a:prstGeom prst="straightConnector1">
            <a:avLst/>
          </a:prstGeom>
          <a:noFill/>
          <a:ln cap="flat" cmpd="sng" w="19050">
            <a:solidFill>
              <a:schemeClr val="lt1"/>
            </a:solidFill>
            <a:prstDash val="solid"/>
            <a:round/>
            <a:headEnd len="med" w="med" type="none"/>
            <a:tailEnd len="med" w="med" type="diamond"/>
          </a:ln>
        </p:spPr>
      </p:cxnSp>
      <p:sp>
        <p:nvSpPr>
          <p:cNvPr id="859" name="Google Shape;859;p76"/>
          <p:cNvSpPr/>
          <p:nvPr/>
        </p:nvSpPr>
        <p:spPr>
          <a:xfrm rot="5400000">
            <a:off x="4543778" y="5538574"/>
            <a:ext cx="412200" cy="412200"/>
          </a:xfrm>
          <a:prstGeom prst="diamond">
            <a:avLst/>
          </a:prstGeom>
          <a:solidFill>
            <a:srgbClr val="E28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6"/>
          <p:cNvSpPr/>
          <p:nvPr/>
        </p:nvSpPr>
        <p:spPr>
          <a:xfrm rot="5400000">
            <a:off x="4543765" y="4357474"/>
            <a:ext cx="412200" cy="412200"/>
          </a:xfrm>
          <a:prstGeom prst="diamond">
            <a:avLst/>
          </a:prstGeom>
          <a:solidFill>
            <a:srgbClr val="E28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6"/>
          <p:cNvSpPr/>
          <p:nvPr/>
        </p:nvSpPr>
        <p:spPr>
          <a:xfrm rot="5400000">
            <a:off x="4543778" y="3225537"/>
            <a:ext cx="412200" cy="412200"/>
          </a:xfrm>
          <a:prstGeom prst="diamond">
            <a:avLst/>
          </a:prstGeom>
          <a:solidFill>
            <a:srgbClr val="E28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77"/>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cu TST</a:t>
            </a:r>
            <a:endParaRPr>
              <a:solidFill>
                <a:schemeClr val="lt1"/>
              </a:solidFill>
            </a:endParaRPr>
          </a:p>
        </p:txBody>
      </p:sp>
      <p:sp>
        <p:nvSpPr>
          <p:cNvPr id="867" name="Google Shape;867;p77"/>
          <p:cNvSpPr/>
          <p:nvPr/>
        </p:nvSpPr>
        <p:spPr>
          <a:xfrm>
            <a:off x="6281750" y="19539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868" name="Google Shape;868;p77"/>
          <p:cNvSpPr txBox="1"/>
          <p:nvPr>
            <p:ph idx="4294967295" type="subTitle"/>
          </p:nvPr>
        </p:nvSpPr>
        <p:spPr>
          <a:xfrm>
            <a:off x="773700" y="1874500"/>
            <a:ext cx="19290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insert(“cat”);</a:t>
            </a:r>
            <a:endParaRPr sz="24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78"/>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cu TST</a:t>
            </a:r>
            <a:endParaRPr>
              <a:solidFill>
                <a:schemeClr val="lt1"/>
              </a:solidFill>
            </a:endParaRPr>
          </a:p>
        </p:txBody>
      </p:sp>
      <p:sp>
        <p:nvSpPr>
          <p:cNvPr id="874" name="Google Shape;874;p78"/>
          <p:cNvSpPr/>
          <p:nvPr/>
        </p:nvSpPr>
        <p:spPr>
          <a:xfrm>
            <a:off x="6281750" y="19539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875" name="Google Shape;875;p78"/>
          <p:cNvSpPr txBox="1"/>
          <p:nvPr>
            <p:ph idx="4294967295" type="subTitle"/>
          </p:nvPr>
        </p:nvSpPr>
        <p:spPr>
          <a:xfrm>
            <a:off x="773700" y="1874500"/>
            <a:ext cx="19290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insert(“cat”);</a:t>
            </a:r>
            <a:endParaRPr sz="2400"/>
          </a:p>
        </p:txBody>
      </p:sp>
      <p:sp>
        <p:nvSpPr>
          <p:cNvPr id="876" name="Google Shape;876;p78"/>
          <p:cNvSpPr/>
          <p:nvPr/>
        </p:nvSpPr>
        <p:spPr>
          <a:xfrm>
            <a:off x="6281750" y="32202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cxnSp>
        <p:nvCxnSpPr>
          <p:cNvPr id="877" name="Google Shape;877;p78"/>
          <p:cNvCxnSpPr>
            <a:stCxn id="874" idx="4"/>
            <a:endCxn id="876" idx="0"/>
          </p:cNvCxnSpPr>
          <p:nvPr/>
        </p:nvCxnSpPr>
        <p:spPr>
          <a:xfrm>
            <a:off x="6720050" y="2775625"/>
            <a:ext cx="0" cy="4446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79"/>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cu TST</a:t>
            </a:r>
            <a:endParaRPr>
              <a:solidFill>
                <a:schemeClr val="lt1"/>
              </a:solidFill>
            </a:endParaRPr>
          </a:p>
        </p:txBody>
      </p:sp>
      <p:sp>
        <p:nvSpPr>
          <p:cNvPr id="883" name="Google Shape;883;p79"/>
          <p:cNvSpPr/>
          <p:nvPr/>
        </p:nvSpPr>
        <p:spPr>
          <a:xfrm>
            <a:off x="6281750" y="19539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884" name="Google Shape;884;p79"/>
          <p:cNvSpPr txBox="1"/>
          <p:nvPr>
            <p:ph idx="4294967295" type="subTitle"/>
          </p:nvPr>
        </p:nvSpPr>
        <p:spPr>
          <a:xfrm>
            <a:off x="773700" y="1874500"/>
            <a:ext cx="19290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insert(“cat”);</a:t>
            </a:r>
            <a:endParaRPr sz="2400"/>
          </a:p>
        </p:txBody>
      </p:sp>
      <p:sp>
        <p:nvSpPr>
          <p:cNvPr id="885" name="Google Shape;885;p79"/>
          <p:cNvSpPr/>
          <p:nvPr/>
        </p:nvSpPr>
        <p:spPr>
          <a:xfrm>
            <a:off x="6281750" y="32202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cxnSp>
        <p:nvCxnSpPr>
          <p:cNvPr id="886" name="Google Shape;886;p79"/>
          <p:cNvCxnSpPr>
            <a:stCxn id="883" idx="4"/>
            <a:endCxn id="885" idx="0"/>
          </p:cNvCxnSpPr>
          <p:nvPr/>
        </p:nvCxnSpPr>
        <p:spPr>
          <a:xfrm>
            <a:off x="6720050" y="2775625"/>
            <a:ext cx="0" cy="444600"/>
          </a:xfrm>
          <a:prstGeom prst="straightConnector1">
            <a:avLst/>
          </a:prstGeom>
          <a:noFill/>
          <a:ln cap="flat" cmpd="sng" w="76200">
            <a:solidFill>
              <a:schemeClr val="dk2"/>
            </a:solidFill>
            <a:prstDash val="solid"/>
            <a:round/>
            <a:headEnd len="med" w="med" type="none"/>
            <a:tailEnd len="med" w="med" type="none"/>
          </a:ln>
        </p:spPr>
      </p:cxnSp>
      <p:sp>
        <p:nvSpPr>
          <p:cNvPr id="887" name="Google Shape;887;p79"/>
          <p:cNvSpPr/>
          <p:nvPr/>
        </p:nvSpPr>
        <p:spPr>
          <a:xfrm>
            <a:off x="62817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t</a:t>
            </a:r>
            <a:endParaRPr b="1" sz="4000"/>
          </a:p>
        </p:txBody>
      </p:sp>
      <p:cxnSp>
        <p:nvCxnSpPr>
          <p:cNvPr id="888" name="Google Shape;888;p79"/>
          <p:cNvCxnSpPr>
            <a:stCxn id="885" idx="4"/>
            <a:endCxn id="887" idx="0"/>
          </p:cNvCxnSpPr>
          <p:nvPr/>
        </p:nvCxnSpPr>
        <p:spPr>
          <a:xfrm>
            <a:off x="6720050" y="4041925"/>
            <a:ext cx="0" cy="3975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80"/>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cu TST</a:t>
            </a:r>
            <a:endParaRPr>
              <a:solidFill>
                <a:schemeClr val="lt1"/>
              </a:solidFill>
            </a:endParaRPr>
          </a:p>
        </p:txBody>
      </p:sp>
      <p:sp>
        <p:nvSpPr>
          <p:cNvPr id="894" name="Google Shape;894;p80"/>
          <p:cNvSpPr/>
          <p:nvPr/>
        </p:nvSpPr>
        <p:spPr>
          <a:xfrm>
            <a:off x="6281750" y="1953925"/>
            <a:ext cx="876600" cy="821700"/>
          </a:xfrm>
          <a:prstGeom prst="ellipse">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895" name="Google Shape;895;p80"/>
          <p:cNvSpPr txBox="1"/>
          <p:nvPr>
            <p:ph idx="4294967295" type="subTitle"/>
          </p:nvPr>
        </p:nvSpPr>
        <p:spPr>
          <a:xfrm>
            <a:off x="773700" y="1874500"/>
            <a:ext cx="19290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insert(“car”);</a:t>
            </a:r>
            <a:endParaRPr sz="2400"/>
          </a:p>
        </p:txBody>
      </p:sp>
      <p:sp>
        <p:nvSpPr>
          <p:cNvPr id="896" name="Google Shape;896;p80"/>
          <p:cNvSpPr/>
          <p:nvPr/>
        </p:nvSpPr>
        <p:spPr>
          <a:xfrm>
            <a:off x="6281750" y="32202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cxnSp>
        <p:nvCxnSpPr>
          <p:cNvPr id="897" name="Google Shape;897;p80"/>
          <p:cNvCxnSpPr>
            <a:stCxn id="894" idx="4"/>
            <a:endCxn id="896" idx="0"/>
          </p:cNvCxnSpPr>
          <p:nvPr/>
        </p:nvCxnSpPr>
        <p:spPr>
          <a:xfrm>
            <a:off x="6720050" y="2775625"/>
            <a:ext cx="0" cy="444600"/>
          </a:xfrm>
          <a:prstGeom prst="straightConnector1">
            <a:avLst/>
          </a:prstGeom>
          <a:noFill/>
          <a:ln cap="flat" cmpd="sng" w="76200">
            <a:solidFill>
              <a:schemeClr val="dk2"/>
            </a:solidFill>
            <a:prstDash val="solid"/>
            <a:round/>
            <a:headEnd len="med" w="med" type="none"/>
            <a:tailEnd len="med" w="med" type="none"/>
          </a:ln>
        </p:spPr>
      </p:cxnSp>
      <p:sp>
        <p:nvSpPr>
          <p:cNvPr id="898" name="Google Shape;898;p80"/>
          <p:cNvSpPr/>
          <p:nvPr/>
        </p:nvSpPr>
        <p:spPr>
          <a:xfrm>
            <a:off x="62817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t</a:t>
            </a:r>
            <a:endParaRPr b="1" sz="4000"/>
          </a:p>
        </p:txBody>
      </p:sp>
      <p:cxnSp>
        <p:nvCxnSpPr>
          <p:cNvPr id="899" name="Google Shape;899;p80"/>
          <p:cNvCxnSpPr>
            <a:stCxn id="896" idx="4"/>
            <a:endCxn id="898" idx="0"/>
          </p:cNvCxnSpPr>
          <p:nvPr/>
        </p:nvCxnSpPr>
        <p:spPr>
          <a:xfrm>
            <a:off x="6720050" y="4041925"/>
            <a:ext cx="0" cy="3975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1"/>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cu TST</a:t>
            </a:r>
            <a:endParaRPr>
              <a:solidFill>
                <a:schemeClr val="lt1"/>
              </a:solidFill>
            </a:endParaRPr>
          </a:p>
        </p:txBody>
      </p:sp>
      <p:sp>
        <p:nvSpPr>
          <p:cNvPr id="905" name="Google Shape;905;p81"/>
          <p:cNvSpPr/>
          <p:nvPr/>
        </p:nvSpPr>
        <p:spPr>
          <a:xfrm>
            <a:off x="6281750" y="19539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906" name="Google Shape;906;p81"/>
          <p:cNvSpPr txBox="1"/>
          <p:nvPr>
            <p:ph idx="4294967295" type="subTitle"/>
          </p:nvPr>
        </p:nvSpPr>
        <p:spPr>
          <a:xfrm>
            <a:off x="773700" y="1874500"/>
            <a:ext cx="19290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insert(“car”);</a:t>
            </a:r>
            <a:endParaRPr sz="2400"/>
          </a:p>
        </p:txBody>
      </p:sp>
      <p:sp>
        <p:nvSpPr>
          <p:cNvPr id="907" name="Google Shape;907;p81"/>
          <p:cNvSpPr/>
          <p:nvPr/>
        </p:nvSpPr>
        <p:spPr>
          <a:xfrm>
            <a:off x="6281750" y="3220225"/>
            <a:ext cx="876600" cy="821700"/>
          </a:xfrm>
          <a:prstGeom prst="ellipse">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cxnSp>
        <p:nvCxnSpPr>
          <p:cNvPr id="908" name="Google Shape;908;p81"/>
          <p:cNvCxnSpPr>
            <a:stCxn id="905" idx="4"/>
            <a:endCxn id="907" idx="0"/>
          </p:cNvCxnSpPr>
          <p:nvPr/>
        </p:nvCxnSpPr>
        <p:spPr>
          <a:xfrm>
            <a:off x="6720050" y="2775625"/>
            <a:ext cx="0" cy="444600"/>
          </a:xfrm>
          <a:prstGeom prst="straightConnector1">
            <a:avLst/>
          </a:prstGeom>
          <a:noFill/>
          <a:ln cap="flat" cmpd="sng" w="76200">
            <a:solidFill>
              <a:schemeClr val="dk2"/>
            </a:solidFill>
            <a:prstDash val="solid"/>
            <a:round/>
            <a:headEnd len="med" w="med" type="none"/>
            <a:tailEnd len="med" w="med" type="none"/>
          </a:ln>
        </p:spPr>
      </p:cxnSp>
      <p:sp>
        <p:nvSpPr>
          <p:cNvPr id="909" name="Google Shape;909;p81"/>
          <p:cNvSpPr/>
          <p:nvPr/>
        </p:nvSpPr>
        <p:spPr>
          <a:xfrm>
            <a:off x="62817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t</a:t>
            </a:r>
            <a:endParaRPr b="1" sz="4000"/>
          </a:p>
        </p:txBody>
      </p:sp>
      <p:cxnSp>
        <p:nvCxnSpPr>
          <p:cNvPr id="910" name="Google Shape;910;p81"/>
          <p:cNvCxnSpPr>
            <a:stCxn id="907" idx="4"/>
            <a:endCxn id="909" idx="0"/>
          </p:cNvCxnSpPr>
          <p:nvPr/>
        </p:nvCxnSpPr>
        <p:spPr>
          <a:xfrm>
            <a:off x="6720050" y="4041925"/>
            <a:ext cx="0" cy="3975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82"/>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cu TST</a:t>
            </a:r>
            <a:endParaRPr>
              <a:solidFill>
                <a:schemeClr val="lt1"/>
              </a:solidFill>
            </a:endParaRPr>
          </a:p>
        </p:txBody>
      </p:sp>
      <p:sp>
        <p:nvSpPr>
          <p:cNvPr id="916" name="Google Shape;916;p82"/>
          <p:cNvSpPr/>
          <p:nvPr/>
        </p:nvSpPr>
        <p:spPr>
          <a:xfrm>
            <a:off x="6281750" y="19539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917" name="Google Shape;917;p82"/>
          <p:cNvSpPr txBox="1"/>
          <p:nvPr>
            <p:ph idx="4294967295" type="subTitle"/>
          </p:nvPr>
        </p:nvSpPr>
        <p:spPr>
          <a:xfrm>
            <a:off x="773700" y="1874500"/>
            <a:ext cx="19290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insert(“car”);</a:t>
            </a:r>
            <a:endParaRPr sz="2400"/>
          </a:p>
        </p:txBody>
      </p:sp>
      <p:sp>
        <p:nvSpPr>
          <p:cNvPr id="918" name="Google Shape;918;p82"/>
          <p:cNvSpPr/>
          <p:nvPr/>
        </p:nvSpPr>
        <p:spPr>
          <a:xfrm>
            <a:off x="6281750" y="32202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cxnSp>
        <p:nvCxnSpPr>
          <p:cNvPr id="919" name="Google Shape;919;p82"/>
          <p:cNvCxnSpPr>
            <a:stCxn id="916" idx="4"/>
            <a:endCxn id="918" idx="0"/>
          </p:cNvCxnSpPr>
          <p:nvPr/>
        </p:nvCxnSpPr>
        <p:spPr>
          <a:xfrm>
            <a:off x="6720050" y="2775625"/>
            <a:ext cx="0" cy="444600"/>
          </a:xfrm>
          <a:prstGeom prst="straightConnector1">
            <a:avLst/>
          </a:prstGeom>
          <a:noFill/>
          <a:ln cap="flat" cmpd="sng" w="76200">
            <a:solidFill>
              <a:schemeClr val="dk2"/>
            </a:solidFill>
            <a:prstDash val="solid"/>
            <a:round/>
            <a:headEnd len="med" w="med" type="none"/>
            <a:tailEnd len="med" w="med" type="none"/>
          </a:ln>
        </p:spPr>
      </p:cxnSp>
      <p:sp>
        <p:nvSpPr>
          <p:cNvPr id="920" name="Google Shape;920;p82"/>
          <p:cNvSpPr/>
          <p:nvPr/>
        </p:nvSpPr>
        <p:spPr>
          <a:xfrm>
            <a:off x="62817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t</a:t>
            </a:r>
            <a:endParaRPr b="1" sz="4000"/>
          </a:p>
        </p:txBody>
      </p:sp>
      <p:cxnSp>
        <p:nvCxnSpPr>
          <p:cNvPr id="921" name="Google Shape;921;p82"/>
          <p:cNvCxnSpPr>
            <a:stCxn id="918" idx="4"/>
            <a:endCxn id="920" idx="0"/>
          </p:cNvCxnSpPr>
          <p:nvPr/>
        </p:nvCxnSpPr>
        <p:spPr>
          <a:xfrm>
            <a:off x="6720050" y="4041925"/>
            <a:ext cx="0" cy="397500"/>
          </a:xfrm>
          <a:prstGeom prst="straightConnector1">
            <a:avLst/>
          </a:prstGeom>
          <a:noFill/>
          <a:ln cap="flat" cmpd="sng" w="76200">
            <a:solidFill>
              <a:schemeClr val="dk2"/>
            </a:solidFill>
            <a:prstDash val="solid"/>
            <a:round/>
            <a:headEnd len="med" w="med" type="none"/>
            <a:tailEnd len="med" w="med" type="none"/>
          </a:ln>
        </p:spPr>
      </p:cxnSp>
      <p:sp>
        <p:nvSpPr>
          <p:cNvPr id="922" name="Google Shape;922;p82"/>
          <p:cNvSpPr/>
          <p:nvPr/>
        </p:nvSpPr>
        <p:spPr>
          <a:xfrm>
            <a:off x="4986350" y="4439425"/>
            <a:ext cx="876600" cy="821700"/>
          </a:xfrm>
          <a:prstGeom prst="ellipse">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r</a:t>
            </a:r>
            <a:endParaRPr b="1" sz="4000"/>
          </a:p>
        </p:txBody>
      </p:sp>
      <p:cxnSp>
        <p:nvCxnSpPr>
          <p:cNvPr id="923" name="Google Shape;923;p82"/>
          <p:cNvCxnSpPr>
            <a:stCxn id="918" idx="2"/>
            <a:endCxn id="922" idx="0"/>
          </p:cNvCxnSpPr>
          <p:nvPr/>
        </p:nvCxnSpPr>
        <p:spPr>
          <a:xfrm flipH="1">
            <a:off x="5424650" y="3631075"/>
            <a:ext cx="857100" cy="8085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9"/>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QuickSort </a:t>
            </a:r>
            <a:r>
              <a:rPr lang="en"/>
              <a:t>clasic</a:t>
            </a:r>
            <a:endParaRPr>
              <a:solidFill>
                <a:schemeClr val="lt1"/>
              </a:solidFill>
            </a:endParaRPr>
          </a:p>
        </p:txBody>
      </p:sp>
      <p:sp>
        <p:nvSpPr>
          <p:cNvPr id="315" name="Google Shape;315;p29"/>
          <p:cNvSpPr/>
          <p:nvPr/>
        </p:nvSpPr>
        <p:spPr>
          <a:xfrm>
            <a:off x="841250" y="30313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4</a:t>
            </a:r>
            <a:endParaRPr b="1" sz="5000"/>
          </a:p>
        </p:txBody>
      </p:sp>
      <p:sp>
        <p:nvSpPr>
          <p:cNvPr id="316" name="Google Shape;316;p29"/>
          <p:cNvSpPr/>
          <p:nvPr/>
        </p:nvSpPr>
        <p:spPr>
          <a:xfrm>
            <a:off x="1997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3</a:t>
            </a:r>
            <a:endParaRPr b="1" sz="5000"/>
          </a:p>
        </p:txBody>
      </p:sp>
      <p:sp>
        <p:nvSpPr>
          <p:cNvPr id="317" name="Google Shape;317;p29"/>
          <p:cNvSpPr/>
          <p:nvPr/>
        </p:nvSpPr>
        <p:spPr>
          <a:xfrm>
            <a:off x="3140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6</a:t>
            </a:r>
            <a:endParaRPr b="1" sz="5000"/>
          </a:p>
        </p:txBody>
      </p:sp>
      <p:sp>
        <p:nvSpPr>
          <p:cNvPr id="318" name="Google Shape;318;p29"/>
          <p:cNvSpPr/>
          <p:nvPr/>
        </p:nvSpPr>
        <p:spPr>
          <a:xfrm>
            <a:off x="4283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10</a:t>
            </a:r>
            <a:endParaRPr b="1" sz="5000"/>
          </a:p>
        </p:txBody>
      </p:sp>
      <p:sp>
        <p:nvSpPr>
          <p:cNvPr id="319" name="Google Shape;319;p29"/>
          <p:cNvSpPr/>
          <p:nvPr/>
        </p:nvSpPr>
        <p:spPr>
          <a:xfrm>
            <a:off x="5426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a:t>
            </a:r>
            <a:endParaRPr b="1" sz="5000"/>
          </a:p>
        </p:txBody>
      </p:sp>
      <p:sp>
        <p:nvSpPr>
          <p:cNvPr id="320" name="Google Shape;320;p29"/>
          <p:cNvSpPr/>
          <p:nvPr/>
        </p:nvSpPr>
        <p:spPr>
          <a:xfrm>
            <a:off x="6569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2</a:t>
            </a:r>
            <a:endParaRPr b="1" sz="5000"/>
          </a:p>
        </p:txBody>
      </p:sp>
      <p:sp>
        <p:nvSpPr>
          <p:cNvPr id="321" name="Google Shape;321;p29"/>
          <p:cNvSpPr/>
          <p:nvPr/>
        </p:nvSpPr>
        <p:spPr>
          <a:xfrm>
            <a:off x="7712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9</a:t>
            </a:r>
            <a:endParaRPr b="1" sz="5000"/>
          </a:p>
        </p:txBody>
      </p:sp>
      <p:sp>
        <p:nvSpPr>
          <p:cNvPr id="322" name="Google Shape;322;p29"/>
          <p:cNvSpPr/>
          <p:nvPr/>
        </p:nvSpPr>
        <p:spPr>
          <a:xfrm>
            <a:off x="8855975" y="30225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8</a:t>
            </a:r>
            <a:endParaRPr b="1" sz="5000"/>
          </a:p>
        </p:txBody>
      </p:sp>
      <p:sp>
        <p:nvSpPr>
          <p:cNvPr id="323" name="Google Shape;323;p29"/>
          <p:cNvSpPr txBox="1"/>
          <p:nvPr>
            <p:ph idx="4294967295" type="subTitle"/>
          </p:nvPr>
        </p:nvSpPr>
        <p:spPr>
          <a:xfrm>
            <a:off x="807075" y="1837975"/>
            <a:ext cx="57630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Interschimb pivotul cu ultimul element </a:t>
            </a: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83"/>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cu TST</a:t>
            </a:r>
            <a:endParaRPr>
              <a:solidFill>
                <a:schemeClr val="lt1"/>
              </a:solidFill>
            </a:endParaRPr>
          </a:p>
        </p:txBody>
      </p:sp>
      <p:sp>
        <p:nvSpPr>
          <p:cNvPr id="929" name="Google Shape;929;p83"/>
          <p:cNvSpPr/>
          <p:nvPr/>
        </p:nvSpPr>
        <p:spPr>
          <a:xfrm>
            <a:off x="6281750" y="19539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930" name="Google Shape;930;p83"/>
          <p:cNvSpPr txBox="1"/>
          <p:nvPr>
            <p:ph idx="4294967295" type="subTitle"/>
          </p:nvPr>
        </p:nvSpPr>
        <p:spPr>
          <a:xfrm>
            <a:off x="773700" y="1874500"/>
            <a:ext cx="25680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insert(“dept”);</a:t>
            </a:r>
            <a:endParaRPr sz="2400"/>
          </a:p>
        </p:txBody>
      </p:sp>
      <p:sp>
        <p:nvSpPr>
          <p:cNvPr id="931" name="Google Shape;931;p83"/>
          <p:cNvSpPr/>
          <p:nvPr/>
        </p:nvSpPr>
        <p:spPr>
          <a:xfrm>
            <a:off x="6281750" y="32202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cxnSp>
        <p:nvCxnSpPr>
          <p:cNvPr id="932" name="Google Shape;932;p83"/>
          <p:cNvCxnSpPr>
            <a:stCxn id="929" idx="4"/>
            <a:endCxn id="931" idx="0"/>
          </p:cNvCxnSpPr>
          <p:nvPr/>
        </p:nvCxnSpPr>
        <p:spPr>
          <a:xfrm>
            <a:off x="6720050" y="2775625"/>
            <a:ext cx="0" cy="444600"/>
          </a:xfrm>
          <a:prstGeom prst="straightConnector1">
            <a:avLst/>
          </a:prstGeom>
          <a:noFill/>
          <a:ln cap="flat" cmpd="sng" w="76200">
            <a:solidFill>
              <a:schemeClr val="dk2"/>
            </a:solidFill>
            <a:prstDash val="solid"/>
            <a:round/>
            <a:headEnd len="med" w="med" type="none"/>
            <a:tailEnd len="med" w="med" type="none"/>
          </a:ln>
        </p:spPr>
      </p:cxnSp>
      <p:sp>
        <p:nvSpPr>
          <p:cNvPr id="933" name="Google Shape;933;p83"/>
          <p:cNvSpPr/>
          <p:nvPr/>
        </p:nvSpPr>
        <p:spPr>
          <a:xfrm>
            <a:off x="62817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t</a:t>
            </a:r>
            <a:endParaRPr b="1" sz="4000"/>
          </a:p>
        </p:txBody>
      </p:sp>
      <p:cxnSp>
        <p:nvCxnSpPr>
          <p:cNvPr id="934" name="Google Shape;934;p83"/>
          <p:cNvCxnSpPr>
            <a:stCxn id="931" idx="4"/>
            <a:endCxn id="933" idx="0"/>
          </p:cNvCxnSpPr>
          <p:nvPr/>
        </p:nvCxnSpPr>
        <p:spPr>
          <a:xfrm>
            <a:off x="6720050" y="4041925"/>
            <a:ext cx="0" cy="397500"/>
          </a:xfrm>
          <a:prstGeom prst="straightConnector1">
            <a:avLst/>
          </a:prstGeom>
          <a:noFill/>
          <a:ln cap="flat" cmpd="sng" w="76200">
            <a:solidFill>
              <a:schemeClr val="dk2"/>
            </a:solidFill>
            <a:prstDash val="solid"/>
            <a:round/>
            <a:headEnd len="med" w="med" type="none"/>
            <a:tailEnd len="med" w="med" type="none"/>
          </a:ln>
        </p:spPr>
      </p:cxnSp>
      <p:sp>
        <p:nvSpPr>
          <p:cNvPr id="935" name="Google Shape;935;p83"/>
          <p:cNvSpPr/>
          <p:nvPr/>
        </p:nvSpPr>
        <p:spPr>
          <a:xfrm>
            <a:off x="49863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r</a:t>
            </a:r>
            <a:endParaRPr b="1" sz="4000"/>
          </a:p>
        </p:txBody>
      </p:sp>
      <p:cxnSp>
        <p:nvCxnSpPr>
          <p:cNvPr id="936" name="Google Shape;936;p83"/>
          <p:cNvCxnSpPr>
            <a:stCxn id="931" idx="2"/>
            <a:endCxn id="935" idx="0"/>
          </p:cNvCxnSpPr>
          <p:nvPr/>
        </p:nvCxnSpPr>
        <p:spPr>
          <a:xfrm flipH="1">
            <a:off x="5424650" y="3631075"/>
            <a:ext cx="857100" cy="808500"/>
          </a:xfrm>
          <a:prstGeom prst="straightConnector1">
            <a:avLst/>
          </a:prstGeom>
          <a:noFill/>
          <a:ln cap="flat" cmpd="sng" w="76200">
            <a:solidFill>
              <a:schemeClr val="dk2"/>
            </a:solidFill>
            <a:prstDash val="solid"/>
            <a:round/>
            <a:headEnd len="med" w="med" type="none"/>
            <a:tailEnd len="med" w="med" type="none"/>
          </a:ln>
        </p:spPr>
      </p:cxnSp>
      <p:sp>
        <p:nvSpPr>
          <p:cNvPr id="937" name="Google Shape;937;p83"/>
          <p:cNvSpPr/>
          <p:nvPr/>
        </p:nvSpPr>
        <p:spPr>
          <a:xfrm>
            <a:off x="7653350" y="32493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d</a:t>
            </a:r>
            <a:endParaRPr b="1" sz="4000"/>
          </a:p>
        </p:txBody>
      </p:sp>
      <p:cxnSp>
        <p:nvCxnSpPr>
          <p:cNvPr id="938" name="Google Shape;938;p83"/>
          <p:cNvCxnSpPr>
            <a:stCxn id="929" idx="6"/>
            <a:endCxn id="937" idx="1"/>
          </p:cNvCxnSpPr>
          <p:nvPr/>
        </p:nvCxnSpPr>
        <p:spPr>
          <a:xfrm>
            <a:off x="7158350" y="2364775"/>
            <a:ext cx="623400" cy="10050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84"/>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cu TST</a:t>
            </a:r>
            <a:endParaRPr>
              <a:solidFill>
                <a:schemeClr val="lt1"/>
              </a:solidFill>
            </a:endParaRPr>
          </a:p>
        </p:txBody>
      </p:sp>
      <p:sp>
        <p:nvSpPr>
          <p:cNvPr id="944" name="Google Shape;944;p84"/>
          <p:cNvSpPr/>
          <p:nvPr/>
        </p:nvSpPr>
        <p:spPr>
          <a:xfrm>
            <a:off x="6281750" y="19539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945" name="Google Shape;945;p84"/>
          <p:cNvSpPr txBox="1"/>
          <p:nvPr>
            <p:ph idx="4294967295" type="subTitle"/>
          </p:nvPr>
        </p:nvSpPr>
        <p:spPr>
          <a:xfrm>
            <a:off x="773700" y="1874500"/>
            <a:ext cx="25680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insert(“dept”);</a:t>
            </a:r>
            <a:endParaRPr sz="2400"/>
          </a:p>
        </p:txBody>
      </p:sp>
      <p:sp>
        <p:nvSpPr>
          <p:cNvPr id="946" name="Google Shape;946;p84"/>
          <p:cNvSpPr/>
          <p:nvPr/>
        </p:nvSpPr>
        <p:spPr>
          <a:xfrm>
            <a:off x="6281750" y="32202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cxnSp>
        <p:nvCxnSpPr>
          <p:cNvPr id="947" name="Google Shape;947;p84"/>
          <p:cNvCxnSpPr>
            <a:stCxn id="944" idx="4"/>
            <a:endCxn id="946" idx="0"/>
          </p:cNvCxnSpPr>
          <p:nvPr/>
        </p:nvCxnSpPr>
        <p:spPr>
          <a:xfrm>
            <a:off x="6720050" y="2775625"/>
            <a:ext cx="0" cy="444600"/>
          </a:xfrm>
          <a:prstGeom prst="straightConnector1">
            <a:avLst/>
          </a:prstGeom>
          <a:noFill/>
          <a:ln cap="flat" cmpd="sng" w="76200">
            <a:solidFill>
              <a:schemeClr val="dk2"/>
            </a:solidFill>
            <a:prstDash val="solid"/>
            <a:round/>
            <a:headEnd len="med" w="med" type="none"/>
            <a:tailEnd len="med" w="med" type="none"/>
          </a:ln>
        </p:spPr>
      </p:cxnSp>
      <p:sp>
        <p:nvSpPr>
          <p:cNvPr id="948" name="Google Shape;948;p84"/>
          <p:cNvSpPr/>
          <p:nvPr/>
        </p:nvSpPr>
        <p:spPr>
          <a:xfrm>
            <a:off x="62817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t</a:t>
            </a:r>
            <a:endParaRPr b="1" sz="4000"/>
          </a:p>
        </p:txBody>
      </p:sp>
      <p:cxnSp>
        <p:nvCxnSpPr>
          <p:cNvPr id="949" name="Google Shape;949;p84"/>
          <p:cNvCxnSpPr>
            <a:stCxn id="946" idx="4"/>
            <a:endCxn id="948" idx="0"/>
          </p:cNvCxnSpPr>
          <p:nvPr/>
        </p:nvCxnSpPr>
        <p:spPr>
          <a:xfrm>
            <a:off x="6720050" y="4041925"/>
            <a:ext cx="0" cy="397500"/>
          </a:xfrm>
          <a:prstGeom prst="straightConnector1">
            <a:avLst/>
          </a:prstGeom>
          <a:noFill/>
          <a:ln cap="flat" cmpd="sng" w="76200">
            <a:solidFill>
              <a:schemeClr val="dk2"/>
            </a:solidFill>
            <a:prstDash val="solid"/>
            <a:round/>
            <a:headEnd len="med" w="med" type="none"/>
            <a:tailEnd len="med" w="med" type="none"/>
          </a:ln>
        </p:spPr>
      </p:cxnSp>
      <p:sp>
        <p:nvSpPr>
          <p:cNvPr id="950" name="Google Shape;950;p84"/>
          <p:cNvSpPr/>
          <p:nvPr/>
        </p:nvSpPr>
        <p:spPr>
          <a:xfrm>
            <a:off x="49863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r</a:t>
            </a:r>
            <a:endParaRPr b="1" sz="4000"/>
          </a:p>
        </p:txBody>
      </p:sp>
      <p:cxnSp>
        <p:nvCxnSpPr>
          <p:cNvPr id="951" name="Google Shape;951;p84"/>
          <p:cNvCxnSpPr>
            <a:stCxn id="946" idx="2"/>
            <a:endCxn id="950" idx="0"/>
          </p:cNvCxnSpPr>
          <p:nvPr/>
        </p:nvCxnSpPr>
        <p:spPr>
          <a:xfrm flipH="1">
            <a:off x="5424650" y="3631075"/>
            <a:ext cx="857100" cy="808500"/>
          </a:xfrm>
          <a:prstGeom prst="straightConnector1">
            <a:avLst/>
          </a:prstGeom>
          <a:noFill/>
          <a:ln cap="flat" cmpd="sng" w="76200">
            <a:solidFill>
              <a:schemeClr val="dk2"/>
            </a:solidFill>
            <a:prstDash val="solid"/>
            <a:round/>
            <a:headEnd len="med" w="med" type="none"/>
            <a:tailEnd len="med" w="med" type="none"/>
          </a:ln>
        </p:spPr>
      </p:cxnSp>
      <p:sp>
        <p:nvSpPr>
          <p:cNvPr id="952" name="Google Shape;952;p84"/>
          <p:cNvSpPr/>
          <p:nvPr/>
        </p:nvSpPr>
        <p:spPr>
          <a:xfrm>
            <a:off x="7653350" y="32493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d</a:t>
            </a:r>
            <a:endParaRPr b="1" sz="4000"/>
          </a:p>
        </p:txBody>
      </p:sp>
      <p:cxnSp>
        <p:nvCxnSpPr>
          <p:cNvPr id="953" name="Google Shape;953;p84"/>
          <p:cNvCxnSpPr>
            <a:stCxn id="944" idx="6"/>
            <a:endCxn id="952" idx="1"/>
          </p:cNvCxnSpPr>
          <p:nvPr/>
        </p:nvCxnSpPr>
        <p:spPr>
          <a:xfrm>
            <a:off x="7158350" y="2364775"/>
            <a:ext cx="623400" cy="1005000"/>
          </a:xfrm>
          <a:prstGeom prst="straightConnector1">
            <a:avLst/>
          </a:prstGeom>
          <a:noFill/>
          <a:ln cap="flat" cmpd="sng" w="76200">
            <a:solidFill>
              <a:schemeClr val="dk2"/>
            </a:solidFill>
            <a:prstDash val="solid"/>
            <a:round/>
            <a:headEnd len="med" w="med" type="none"/>
            <a:tailEnd len="med" w="med" type="none"/>
          </a:ln>
        </p:spPr>
      </p:cxnSp>
      <p:sp>
        <p:nvSpPr>
          <p:cNvPr id="954" name="Google Shape;954;p84"/>
          <p:cNvSpPr/>
          <p:nvPr/>
        </p:nvSpPr>
        <p:spPr>
          <a:xfrm>
            <a:off x="76533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cxnSp>
        <p:nvCxnSpPr>
          <p:cNvPr id="955" name="Google Shape;955;p84"/>
          <p:cNvCxnSpPr>
            <a:endCxn id="954" idx="0"/>
          </p:cNvCxnSpPr>
          <p:nvPr/>
        </p:nvCxnSpPr>
        <p:spPr>
          <a:xfrm>
            <a:off x="8091650" y="4071025"/>
            <a:ext cx="0" cy="3684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85"/>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cu TST</a:t>
            </a:r>
            <a:endParaRPr>
              <a:solidFill>
                <a:schemeClr val="lt1"/>
              </a:solidFill>
            </a:endParaRPr>
          </a:p>
        </p:txBody>
      </p:sp>
      <p:sp>
        <p:nvSpPr>
          <p:cNvPr id="961" name="Google Shape;961;p85"/>
          <p:cNvSpPr/>
          <p:nvPr/>
        </p:nvSpPr>
        <p:spPr>
          <a:xfrm>
            <a:off x="6281750" y="19539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962" name="Google Shape;962;p85"/>
          <p:cNvSpPr txBox="1"/>
          <p:nvPr>
            <p:ph idx="4294967295" type="subTitle"/>
          </p:nvPr>
        </p:nvSpPr>
        <p:spPr>
          <a:xfrm>
            <a:off x="773700" y="1874500"/>
            <a:ext cx="25680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insert(“dept”);</a:t>
            </a:r>
            <a:endParaRPr sz="2400"/>
          </a:p>
        </p:txBody>
      </p:sp>
      <p:sp>
        <p:nvSpPr>
          <p:cNvPr id="963" name="Google Shape;963;p85"/>
          <p:cNvSpPr/>
          <p:nvPr/>
        </p:nvSpPr>
        <p:spPr>
          <a:xfrm>
            <a:off x="6281750" y="32202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cxnSp>
        <p:nvCxnSpPr>
          <p:cNvPr id="964" name="Google Shape;964;p85"/>
          <p:cNvCxnSpPr>
            <a:stCxn id="961" idx="4"/>
            <a:endCxn id="963" idx="0"/>
          </p:cNvCxnSpPr>
          <p:nvPr/>
        </p:nvCxnSpPr>
        <p:spPr>
          <a:xfrm>
            <a:off x="6720050" y="2775625"/>
            <a:ext cx="0" cy="444600"/>
          </a:xfrm>
          <a:prstGeom prst="straightConnector1">
            <a:avLst/>
          </a:prstGeom>
          <a:noFill/>
          <a:ln cap="flat" cmpd="sng" w="76200">
            <a:solidFill>
              <a:schemeClr val="dk2"/>
            </a:solidFill>
            <a:prstDash val="solid"/>
            <a:round/>
            <a:headEnd len="med" w="med" type="none"/>
            <a:tailEnd len="med" w="med" type="none"/>
          </a:ln>
        </p:spPr>
      </p:cxnSp>
      <p:sp>
        <p:nvSpPr>
          <p:cNvPr id="965" name="Google Shape;965;p85"/>
          <p:cNvSpPr/>
          <p:nvPr/>
        </p:nvSpPr>
        <p:spPr>
          <a:xfrm>
            <a:off x="62817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t</a:t>
            </a:r>
            <a:endParaRPr b="1" sz="4000"/>
          </a:p>
        </p:txBody>
      </p:sp>
      <p:cxnSp>
        <p:nvCxnSpPr>
          <p:cNvPr id="966" name="Google Shape;966;p85"/>
          <p:cNvCxnSpPr>
            <a:stCxn id="963" idx="4"/>
            <a:endCxn id="965" idx="0"/>
          </p:cNvCxnSpPr>
          <p:nvPr/>
        </p:nvCxnSpPr>
        <p:spPr>
          <a:xfrm>
            <a:off x="6720050" y="4041925"/>
            <a:ext cx="0" cy="397500"/>
          </a:xfrm>
          <a:prstGeom prst="straightConnector1">
            <a:avLst/>
          </a:prstGeom>
          <a:noFill/>
          <a:ln cap="flat" cmpd="sng" w="76200">
            <a:solidFill>
              <a:schemeClr val="dk2"/>
            </a:solidFill>
            <a:prstDash val="solid"/>
            <a:round/>
            <a:headEnd len="med" w="med" type="none"/>
            <a:tailEnd len="med" w="med" type="none"/>
          </a:ln>
        </p:spPr>
      </p:cxnSp>
      <p:sp>
        <p:nvSpPr>
          <p:cNvPr id="967" name="Google Shape;967;p85"/>
          <p:cNvSpPr/>
          <p:nvPr/>
        </p:nvSpPr>
        <p:spPr>
          <a:xfrm>
            <a:off x="49863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r</a:t>
            </a:r>
            <a:endParaRPr b="1" sz="4000"/>
          </a:p>
        </p:txBody>
      </p:sp>
      <p:cxnSp>
        <p:nvCxnSpPr>
          <p:cNvPr id="968" name="Google Shape;968;p85"/>
          <p:cNvCxnSpPr>
            <a:stCxn id="963" idx="2"/>
            <a:endCxn id="967" idx="0"/>
          </p:cNvCxnSpPr>
          <p:nvPr/>
        </p:nvCxnSpPr>
        <p:spPr>
          <a:xfrm flipH="1">
            <a:off x="5424650" y="3631075"/>
            <a:ext cx="857100" cy="808500"/>
          </a:xfrm>
          <a:prstGeom prst="straightConnector1">
            <a:avLst/>
          </a:prstGeom>
          <a:noFill/>
          <a:ln cap="flat" cmpd="sng" w="76200">
            <a:solidFill>
              <a:schemeClr val="dk2"/>
            </a:solidFill>
            <a:prstDash val="solid"/>
            <a:round/>
            <a:headEnd len="med" w="med" type="none"/>
            <a:tailEnd len="med" w="med" type="none"/>
          </a:ln>
        </p:spPr>
      </p:cxnSp>
      <p:sp>
        <p:nvSpPr>
          <p:cNvPr id="969" name="Google Shape;969;p85"/>
          <p:cNvSpPr/>
          <p:nvPr/>
        </p:nvSpPr>
        <p:spPr>
          <a:xfrm>
            <a:off x="7653350" y="32493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d</a:t>
            </a:r>
            <a:endParaRPr b="1" sz="4000"/>
          </a:p>
        </p:txBody>
      </p:sp>
      <p:cxnSp>
        <p:nvCxnSpPr>
          <p:cNvPr id="970" name="Google Shape;970;p85"/>
          <p:cNvCxnSpPr>
            <a:stCxn id="961" idx="6"/>
            <a:endCxn id="969" idx="1"/>
          </p:cNvCxnSpPr>
          <p:nvPr/>
        </p:nvCxnSpPr>
        <p:spPr>
          <a:xfrm>
            <a:off x="7158350" y="2364775"/>
            <a:ext cx="623400" cy="1005000"/>
          </a:xfrm>
          <a:prstGeom prst="straightConnector1">
            <a:avLst/>
          </a:prstGeom>
          <a:noFill/>
          <a:ln cap="flat" cmpd="sng" w="76200">
            <a:solidFill>
              <a:schemeClr val="dk2"/>
            </a:solidFill>
            <a:prstDash val="solid"/>
            <a:round/>
            <a:headEnd len="med" w="med" type="none"/>
            <a:tailEnd len="med" w="med" type="none"/>
          </a:ln>
        </p:spPr>
      </p:cxnSp>
      <p:sp>
        <p:nvSpPr>
          <p:cNvPr id="971" name="Google Shape;971;p85"/>
          <p:cNvSpPr/>
          <p:nvPr/>
        </p:nvSpPr>
        <p:spPr>
          <a:xfrm>
            <a:off x="76533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cxnSp>
        <p:nvCxnSpPr>
          <p:cNvPr id="972" name="Google Shape;972;p85"/>
          <p:cNvCxnSpPr>
            <a:endCxn id="971" idx="0"/>
          </p:cNvCxnSpPr>
          <p:nvPr/>
        </p:nvCxnSpPr>
        <p:spPr>
          <a:xfrm>
            <a:off x="8091650" y="4071025"/>
            <a:ext cx="0" cy="368400"/>
          </a:xfrm>
          <a:prstGeom prst="straightConnector1">
            <a:avLst/>
          </a:prstGeom>
          <a:noFill/>
          <a:ln cap="flat" cmpd="sng" w="76200">
            <a:solidFill>
              <a:schemeClr val="dk2"/>
            </a:solidFill>
            <a:prstDash val="solid"/>
            <a:round/>
            <a:headEnd len="med" w="med" type="none"/>
            <a:tailEnd len="med" w="med" type="none"/>
          </a:ln>
        </p:spPr>
      </p:cxnSp>
      <p:sp>
        <p:nvSpPr>
          <p:cNvPr id="973" name="Google Shape;973;p85"/>
          <p:cNvSpPr/>
          <p:nvPr/>
        </p:nvSpPr>
        <p:spPr>
          <a:xfrm>
            <a:off x="7653350" y="558987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p</a:t>
            </a:r>
            <a:endParaRPr b="1" sz="4000"/>
          </a:p>
        </p:txBody>
      </p:sp>
      <p:cxnSp>
        <p:nvCxnSpPr>
          <p:cNvPr id="974" name="Google Shape;974;p85"/>
          <p:cNvCxnSpPr>
            <a:stCxn id="971" idx="4"/>
            <a:endCxn id="973" idx="0"/>
          </p:cNvCxnSpPr>
          <p:nvPr/>
        </p:nvCxnSpPr>
        <p:spPr>
          <a:xfrm>
            <a:off x="8091650" y="5261125"/>
            <a:ext cx="0" cy="3288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86"/>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cu TST</a:t>
            </a:r>
            <a:endParaRPr>
              <a:solidFill>
                <a:schemeClr val="lt1"/>
              </a:solidFill>
            </a:endParaRPr>
          </a:p>
        </p:txBody>
      </p:sp>
      <p:sp>
        <p:nvSpPr>
          <p:cNvPr id="980" name="Google Shape;980;p86"/>
          <p:cNvSpPr/>
          <p:nvPr/>
        </p:nvSpPr>
        <p:spPr>
          <a:xfrm>
            <a:off x="6281750" y="19539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981" name="Google Shape;981;p86"/>
          <p:cNvSpPr txBox="1"/>
          <p:nvPr>
            <p:ph idx="4294967295" type="subTitle"/>
          </p:nvPr>
        </p:nvSpPr>
        <p:spPr>
          <a:xfrm>
            <a:off x="773700" y="1874500"/>
            <a:ext cx="25680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insert(“dept”);</a:t>
            </a:r>
            <a:endParaRPr sz="2400"/>
          </a:p>
        </p:txBody>
      </p:sp>
      <p:sp>
        <p:nvSpPr>
          <p:cNvPr id="982" name="Google Shape;982;p86"/>
          <p:cNvSpPr/>
          <p:nvPr/>
        </p:nvSpPr>
        <p:spPr>
          <a:xfrm>
            <a:off x="6281750" y="32202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cxnSp>
        <p:nvCxnSpPr>
          <p:cNvPr id="983" name="Google Shape;983;p86"/>
          <p:cNvCxnSpPr>
            <a:stCxn id="980" idx="4"/>
            <a:endCxn id="982" idx="0"/>
          </p:cNvCxnSpPr>
          <p:nvPr/>
        </p:nvCxnSpPr>
        <p:spPr>
          <a:xfrm>
            <a:off x="6720050" y="2775625"/>
            <a:ext cx="0" cy="444600"/>
          </a:xfrm>
          <a:prstGeom prst="straightConnector1">
            <a:avLst/>
          </a:prstGeom>
          <a:noFill/>
          <a:ln cap="flat" cmpd="sng" w="76200">
            <a:solidFill>
              <a:schemeClr val="dk2"/>
            </a:solidFill>
            <a:prstDash val="solid"/>
            <a:round/>
            <a:headEnd len="med" w="med" type="none"/>
            <a:tailEnd len="med" w="med" type="none"/>
          </a:ln>
        </p:spPr>
      </p:cxnSp>
      <p:sp>
        <p:nvSpPr>
          <p:cNvPr id="984" name="Google Shape;984;p86"/>
          <p:cNvSpPr/>
          <p:nvPr/>
        </p:nvSpPr>
        <p:spPr>
          <a:xfrm>
            <a:off x="62817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t</a:t>
            </a:r>
            <a:endParaRPr b="1" sz="4000"/>
          </a:p>
        </p:txBody>
      </p:sp>
      <p:cxnSp>
        <p:nvCxnSpPr>
          <p:cNvPr id="985" name="Google Shape;985;p86"/>
          <p:cNvCxnSpPr>
            <a:stCxn id="982" idx="4"/>
            <a:endCxn id="984" idx="0"/>
          </p:cNvCxnSpPr>
          <p:nvPr/>
        </p:nvCxnSpPr>
        <p:spPr>
          <a:xfrm>
            <a:off x="6720050" y="4041925"/>
            <a:ext cx="0" cy="397500"/>
          </a:xfrm>
          <a:prstGeom prst="straightConnector1">
            <a:avLst/>
          </a:prstGeom>
          <a:noFill/>
          <a:ln cap="flat" cmpd="sng" w="76200">
            <a:solidFill>
              <a:schemeClr val="dk2"/>
            </a:solidFill>
            <a:prstDash val="solid"/>
            <a:round/>
            <a:headEnd len="med" w="med" type="none"/>
            <a:tailEnd len="med" w="med" type="none"/>
          </a:ln>
        </p:spPr>
      </p:cxnSp>
      <p:sp>
        <p:nvSpPr>
          <p:cNvPr id="986" name="Google Shape;986;p86"/>
          <p:cNvSpPr/>
          <p:nvPr/>
        </p:nvSpPr>
        <p:spPr>
          <a:xfrm>
            <a:off x="49863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r</a:t>
            </a:r>
            <a:endParaRPr b="1" sz="4000"/>
          </a:p>
        </p:txBody>
      </p:sp>
      <p:cxnSp>
        <p:nvCxnSpPr>
          <p:cNvPr id="987" name="Google Shape;987;p86"/>
          <p:cNvCxnSpPr>
            <a:stCxn id="982" idx="2"/>
            <a:endCxn id="986" idx="0"/>
          </p:cNvCxnSpPr>
          <p:nvPr/>
        </p:nvCxnSpPr>
        <p:spPr>
          <a:xfrm flipH="1">
            <a:off x="5424650" y="3631075"/>
            <a:ext cx="857100" cy="808500"/>
          </a:xfrm>
          <a:prstGeom prst="straightConnector1">
            <a:avLst/>
          </a:prstGeom>
          <a:noFill/>
          <a:ln cap="flat" cmpd="sng" w="76200">
            <a:solidFill>
              <a:schemeClr val="dk2"/>
            </a:solidFill>
            <a:prstDash val="solid"/>
            <a:round/>
            <a:headEnd len="med" w="med" type="none"/>
            <a:tailEnd len="med" w="med" type="none"/>
          </a:ln>
        </p:spPr>
      </p:cxnSp>
      <p:sp>
        <p:nvSpPr>
          <p:cNvPr id="988" name="Google Shape;988;p86"/>
          <p:cNvSpPr/>
          <p:nvPr/>
        </p:nvSpPr>
        <p:spPr>
          <a:xfrm>
            <a:off x="7653350" y="32493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d</a:t>
            </a:r>
            <a:endParaRPr b="1" sz="4000"/>
          </a:p>
        </p:txBody>
      </p:sp>
      <p:cxnSp>
        <p:nvCxnSpPr>
          <p:cNvPr id="989" name="Google Shape;989;p86"/>
          <p:cNvCxnSpPr>
            <a:stCxn id="980" idx="6"/>
            <a:endCxn id="988" idx="1"/>
          </p:cNvCxnSpPr>
          <p:nvPr/>
        </p:nvCxnSpPr>
        <p:spPr>
          <a:xfrm>
            <a:off x="7158350" y="2364775"/>
            <a:ext cx="623400" cy="1005000"/>
          </a:xfrm>
          <a:prstGeom prst="straightConnector1">
            <a:avLst/>
          </a:prstGeom>
          <a:noFill/>
          <a:ln cap="flat" cmpd="sng" w="76200">
            <a:solidFill>
              <a:schemeClr val="dk2"/>
            </a:solidFill>
            <a:prstDash val="solid"/>
            <a:round/>
            <a:headEnd len="med" w="med" type="none"/>
            <a:tailEnd len="med" w="med" type="none"/>
          </a:ln>
        </p:spPr>
      </p:cxnSp>
      <p:sp>
        <p:nvSpPr>
          <p:cNvPr id="990" name="Google Shape;990;p86"/>
          <p:cNvSpPr/>
          <p:nvPr/>
        </p:nvSpPr>
        <p:spPr>
          <a:xfrm>
            <a:off x="76533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cxnSp>
        <p:nvCxnSpPr>
          <p:cNvPr id="991" name="Google Shape;991;p86"/>
          <p:cNvCxnSpPr>
            <a:endCxn id="990" idx="0"/>
          </p:cNvCxnSpPr>
          <p:nvPr/>
        </p:nvCxnSpPr>
        <p:spPr>
          <a:xfrm>
            <a:off x="8091650" y="4071025"/>
            <a:ext cx="0" cy="368400"/>
          </a:xfrm>
          <a:prstGeom prst="straightConnector1">
            <a:avLst/>
          </a:prstGeom>
          <a:noFill/>
          <a:ln cap="flat" cmpd="sng" w="76200">
            <a:solidFill>
              <a:schemeClr val="dk2"/>
            </a:solidFill>
            <a:prstDash val="solid"/>
            <a:round/>
            <a:headEnd len="med" w="med" type="none"/>
            <a:tailEnd len="med" w="med" type="none"/>
          </a:ln>
        </p:spPr>
      </p:cxnSp>
      <p:sp>
        <p:nvSpPr>
          <p:cNvPr id="992" name="Google Shape;992;p86"/>
          <p:cNvSpPr/>
          <p:nvPr/>
        </p:nvSpPr>
        <p:spPr>
          <a:xfrm>
            <a:off x="7653350" y="558987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p</a:t>
            </a:r>
            <a:endParaRPr b="1" sz="4000"/>
          </a:p>
        </p:txBody>
      </p:sp>
      <p:cxnSp>
        <p:nvCxnSpPr>
          <p:cNvPr id="993" name="Google Shape;993;p86"/>
          <p:cNvCxnSpPr>
            <a:stCxn id="990" idx="4"/>
            <a:endCxn id="992" idx="0"/>
          </p:cNvCxnSpPr>
          <p:nvPr/>
        </p:nvCxnSpPr>
        <p:spPr>
          <a:xfrm>
            <a:off x="8091650" y="5261125"/>
            <a:ext cx="0" cy="328800"/>
          </a:xfrm>
          <a:prstGeom prst="straightConnector1">
            <a:avLst/>
          </a:prstGeom>
          <a:noFill/>
          <a:ln cap="flat" cmpd="sng" w="76200">
            <a:solidFill>
              <a:schemeClr val="dk2"/>
            </a:solidFill>
            <a:prstDash val="solid"/>
            <a:round/>
            <a:headEnd len="med" w="med" type="none"/>
            <a:tailEnd len="med" w="med" type="none"/>
          </a:ln>
        </p:spPr>
      </p:cxnSp>
      <p:sp>
        <p:nvSpPr>
          <p:cNvPr id="994" name="Google Shape;994;p86"/>
          <p:cNvSpPr/>
          <p:nvPr/>
        </p:nvSpPr>
        <p:spPr>
          <a:xfrm>
            <a:off x="7653350" y="658047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t</a:t>
            </a:r>
            <a:endParaRPr b="1" sz="4000"/>
          </a:p>
        </p:txBody>
      </p:sp>
      <p:cxnSp>
        <p:nvCxnSpPr>
          <p:cNvPr id="995" name="Google Shape;995;p86"/>
          <p:cNvCxnSpPr>
            <a:stCxn id="994" idx="0"/>
            <a:endCxn id="994" idx="0"/>
          </p:cNvCxnSpPr>
          <p:nvPr/>
        </p:nvCxnSpPr>
        <p:spPr>
          <a:xfrm>
            <a:off x="8091650" y="6580475"/>
            <a:ext cx="0" cy="0"/>
          </a:xfrm>
          <a:prstGeom prst="straightConnector1">
            <a:avLst/>
          </a:prstGeom>
          <a:noFill/>
          <a:ln cap="flat" cmpd="sng" w="76200">
            <a:solidFill>
              <a:schemeClr val="dk2"/>
            </a:solidFill>
            <a:prstDash val="solid"/>
            <a:round/>
            <a:headEnd len="med" w="med" type="none"/>
            <a:tailEnd len="med" w="med" type="none"/>
          </a:ln>
        </p:spPr>
      </p:cxnSp>
      <p:cxnSp>
        <p:nvCxnSpPr>
          <p:cNvPr id="996" name="Google Shape;996;p86"/>
          <p:cNvCxnSpPr>
            <a:stCxn id="994" idx="0"/>
            <a:endCxn id="992" idx="4"/>
          </p:cNvCxnSpPr>
          <p:nvPr/>
        </p:nvCxnSpPr>
        <p:spPr>
          <a:xfrm rot="10800000">
            <a:off x="8091650" y="6411575"/>
            <a:ext cx="0" cy="1689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87"/>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cu TST</a:t>
            </a:r>
            <a:endParaRPr>
              <a:solidFill>
                <a:schemeClr val="lt1"/>
              </a:solidFill>
            </a:endParaRPr>
          </a:p>
        </p:txBody>
      </p:sp>
      <p:pic>
        <p:nvPicPr>
          <p:cNvPr id="1002" name="Google Shape;1002;p87"/>
          <p:cNvPicPr preferRelativeResize="0"/>
          <p:nvPr/>
        </p:nvPicPr>
        <p:blipFill rotWithShape="1">
          <a:blip r:embed="rId3">
            <a:alphaModFix/>
          </a:blip>
          <a:srcRect b="73043" l="0" r="27782" t="0"/>
          <a:stretch/>
        </p:blipFill>
        <p:spPr>
          <a:xfrm>
            <a:off x="441525" y="1507325"/>
            <a:ext cx="5984476" cy="2020676"/>
          </a:xfrm>
          <a:prstGeom prst="rect">
            <a:avLst/>
          </a:prstGeom>
          <a:noFill/>
          <a:ln>
            <a:noFill/>
          </a:ln>
        </p:spPr>
      </p:pic>
      <p:pic>
        <p:nvPicPr>
          <p:cNvPr id="1003" name="Google Shape;1003;p87"/>
          <p:cNvPicPr preferRelativeResize="0"/>
          <p:nvPr/>
        </p:nvPicPr>
        <p:blipFill rotWithShape="1">
          <a:blip r:embed="rId3">
            <a:alphaModFix/>
          </a:blip>
          <a:srcRect b="0" l="0" r="0" t="24528"/>
          <a:stretch/>
        </p:blipFill>
        <p:spPr>
          <a:xfrm>
            <a:off x="3368900" y="2772000"/>
            <a:ext cx="6604801" cy="450914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88"/>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cu TST</a:t>
            </a:r>
            <a:endParaRPr>
              <a:solidFill>
                <a:schemeClr val="lt1"/>
              </a:solidFill>
            </a:endParaRPr>
          </a:p>
        </p:txBody>
      </p:sp>
      <p:pic>
        <p:nvPicPr>
          <p:cNvPr id="1009" name="Google Shape;1009;p88"/>
          <p:cNvPicPr preferRelativeResize="0"/>
          <p:nvPr/>
        </p:nvPicPr>
        <p:blipFill rotWithShape="1">
          <a:blip r:embed="rId3">
            <a:alphaModFix/>
          </a:blip>
          <a:srcRect b="45590" l="0" r="0" t="0"/>
          <a:stretch/>
        </p:blipFill>
        <p:spPr>
          <a:xfrm>
            <a:off x="602750" y="1871225"/>
            <a:ext cx="5955000" cy="4857425"/>
          </a:xfrm>
          <a:prstGeom prst="rect">
            <a:avLst/>
          </a:prstGeom>
          <a:noFill/>
          <a:ln>
            <a:noFill/>
          </a:ln>
        </p:spPr>
      </p:pic>
      <p:pic>
        <p:nvPicPr>
          <p:cNvPr id="1010" name="Google Shape;1010;p88"/>
          <p:cNvPicPr preferRelativeResize="0"/>
          <p:nvPr/>
        </p:nvPicPr>
        <p:blipFill rotWithShape="1">
          <a:blip r:embed="rId3">
            <a:alphaModFix/>
          </a:blip>
          <a:srcRect b="0" l="0" r="20369" t="53220"/>
          <a:stretch/>
        </p:blipFill>
        <p:spPr>
          <a:xfrm>
            <a:off x="4894175" y="2190325"/>
            <a:ext cx="5153276" cy="45383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89"/>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cu TST</a:t>
            </a:r>
            <a:endParaRPr>
              <a:solidFill>
                <a:schemeClr val="lt1"/>
              </a:solidFill>
            </a:endParaRPr>
          </a:p>
        </p:txBody>
      </p:sp>
      <p:sp>
        <p:nvSpPr>
          <p:cNvPr id="1016" name="Google Shape;1016;p89"/>
          <p:cNvSpPr/>
          <p:nvPr/>
        </p:nvSpPr>
        <p:spPr>
          <a:xfrm>
            <a:off x="6281750" y="19539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1017" name="Google Shape;1017;p89"/>
          <p:cNvSpPr txBox="1"/>
          <p:nvPr>
            <p:ph idx="4294967295" type="subTitle"/>
          </p:nvPr>
        </p:nvSpPr>
        <p:spPr>
          <a:xfrm>
            <a:off x="773700" y="1874500"/>
            <a:ext cx="25680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search</a:t>
            </a:r>
            <a:r>
              <a:rPr lang="en" sz="2400"/>
              <a:t>(“dept”);</a:t>
            </a:r>
            <a:endParaRPr sz="2400"/>
          </a:p>
        </p:txBody>
      </p:sp>
      <p:sp>
        <p:nvSpPr>
          <p:cNvPr id="1018" name="Google Shape;1018;p89"/>
          <p:cNvSpPr/>
          <p:nvPr/>
        </p:nvSpPr>
        <p:spPr>
          <a:xfrm>
            <a:off x="6281750" y="32202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cxnSp>
        <p:nvCxnSpPr>
          <p:cNvPr id="1019" name="Google Shape;1019;p89"/>
          <p:cNvCxnSpPr>
            <a:stCxn id="1016" idx="4"/>
            <a:endCxn id="1018" idx="0"/>
          </p:cNvCxnSpPr>
          <p:nvPr/>
        </p:nvCxnSpPr>
        <p:spPr>
          <a:xfrm>
            <a:off x="6720050" y="2775625"/>
            <a:ext cx="0" cy="444600"/>
          </a:xfrm>
          <a:prstGeom prst="straightConnector1">
            <a:avLst/>
          </a:prstGeom>
          <a:noFill/>
          <a:ln cap="flat" cmpd="sng" w="76200">
            <a:solidFill>
              <a:schemeClr val="dk2"/>
            </a:solidFill>
            <a:prstDash val="solid"/>
            <a:round/>
            <a:headEnd len="med" w="med" type="none"/>
            <a:tailEnd len="med" w="med" type="none"/>
          </a:ln>
        </p:spPr>
      </p:cxnSp>
      <p:sp>
        <p:nvSpPr>
          <p:cNvPr id="1020" name="Google Shape;1020;p89"/>
          <p:cNvSpPr/>
          <p:nvPr/>
        </p:nvSpPr>
        <p:spPr>
          <a:xfrm>
            <a:off x="62817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t</a:t>
            </a:r>
            <a:endParaRPr b="1" sz="4000"/>
          </a:p>
        </p:txBody>
      </p:sp>
      <p:cxnSp>
        <p:nvCxnSpPr>
          <p:cNvPr id="1021" name="Google Shape;1021;p89"/>
          <p:cNvCxnSpPr>
            <a:stCxn id="1018" idx="4"/>
            <a:endCxn id="1020" idx="0"/>
          </p:cNvCxnSpPr>
          <p:nvPr/>
        </p:nvCxnSpPr>
        <p:spPr>
          <a:xfrm>
            <a:off x="6720050" y="4041925"/>
            <a:ext cx="0" cy="397500"/>
          </a:xfrm>
          <a:prstGeom prst="straightConnector1">
            <a:avLst/>
          </a:prstGeom>
          <a:noFill/>
          <a:ln cap="flat" cmpd="sng" w="76200">
            <a:solidFill>
              <a:schemeClr val="dk2"/>
            </a:solidFill>
            <a:prstDash val="solid"/>
            <a:round/>
            <a:headEnd len="med" w="med" type="none"/>
            <a:tailEnd len="med" w="med" type="none"/>
          </a:ln>
        </p:spPr>
      </p:cxnSp>
      <p:sp>
        <p:nvSpPr>
          <p:cNvPr id="1022" name="Google Shape;1022;p89"/>
          <p:cNvSpPr/>
          <p:nvPr/>
        </p:nvSpPr>
        <p:spPr>
          <a:xfrm>
            <a:off x="49863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r</a:t>
            </a:r>
            <a:endParaRPr b="1" sz="4000"/>
          </a:p>
        </p:txBody>
      </p:sp>
      <p:cxnSp>
        <p:nvCxnSpPr>
          <p:cNvPr id="1023" name="Google Shape;1023;p89"/>
          <p:cNvCxnSpPr>
            <a:stCxn id="1018" idx="2"/>
            <a:endCxn id="1022" idx="0"/>
          </p:cNvCxnSpPr>
          <p:nvPr/>
        </p:nvCxnSpPr>
        <p:spPr>
          <a:xfrm flipH="1">
            <a:off x="5424650" y="3631075"/>
            <a:ext cx="857100" cy="808500"/>
          </a:xfrm>
          <a:prstGeom prst="straightConnector1">
            <a:avLst/>
          </a:prstGeom>
          <a:noFill/>
          <a:ln cap="flat" cmpd="sng" w="76200">
            <a:solidFill>
              <a:schemeClr val="dk2"/>
            </a:solidFill>
            <a:prstDash val="solid"/>
            <a:round/>
            <a:headEnd len="med" w="med" type="none"/>
            <a:tailEnd len="med" w="med" type="none"/>
          </a:ln>
        </p:spPr>
      </p:cxnSp>
      <p:sp>
        <p:nvSpPr>
          <p:cNvPr id="1024" name="Google Shape;1024;p89"/>
          <p:cNvSpPr/>
          <p:nvPr/>
        </p:nvSpPr>
        <p:spPr>
          <a:xfrm>
            <a:off x="7653350" y="32493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d</a:t>
            </a:r>
            <a:endParaRPr b="1" sz="4000"/>
          </a:p>
        </p:txBody>
      </p:sp>
      <p:cxnSp>
        <p:nvCxnSpPr>
          <p:cNvPr id="1025" name="Google Shape;1025;p89"/>
          <p:cNvCxnSpPr>
            <a:stCxn id="1016" idx="6"/>
            <a:endCxn id="1024" idx="1"/>
          </p:cNvCxnSpPr>
          <p:nvPr/>
        </p:nvCxnSpPr>
        <p:spPr>
          <a:xfrm>
            <a:off x="7158350" y="2364775"/>
            <a:ext cx="623400" cy="1005000"/>
          </a:xfrm>
          <a:prstGeom prst="straightConnector1">
            <a:avLst/>
          </a:prstGeom>
          <a:noFill/>
          <a:ln cap="flat" cmpd="sng" w="76200">
            <a:solidFill>
              <a:schemeClr val="dk2"/>
            </a:solidFill>
            <a:prstDash val="solid"/>
            <a:round/>
            <a:headEnd len="med" w="med" type="none"/>
            <a:tailEnd len="med" w="med" type="none"/>
          </a:ln>
        </p:spPr>
      </p:cxnSp>
      <p:sp>
        <p:nvSpPr>
          <p:cNvPr id="1026" name="Google Shape;1026;p89"/>
          <p:cNvSpPr/>
          <p:nvPr/>
        </p:nvSpPr>
        <p:spPr>
          <a:xfrm>
            <a:off x="76533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cxnSp>
        <p:nvCxnSpPr>
          <p:cNvPr id="1027" name="Google Shape;1027;p89"/>
          <p:cNvCxnSpPr>
            <a:endCxn id="1026" idx="0"/>
          </p:cNvCxnSpPr>
          <p:nvPr/>
        </p:nvCxnSpPr>
        <p:spPr>
          <a:xfrm>
            <a:off x="8091650" y="4071025"/>
            <a:ext cx="0" cy="368400"/>
          </a:xfrm>
          <a:prstGeom prst="straightConnector1">
            <a:avLst/>
          </a:prstGeom>
          <a:noFill/>
          <a:ln cap="flat" cmpd="sng" w="76200">
            <a:solidFill>
              <a:schemeClr val="dk2"/>
            </a:solidFill>
            <a:prstDash val="solid"/>
            <a:round/>
            <a:headEnd len="med" w="med" type="none"/>
            <a:tailEnd len="med" w="med" type="none"/>
          </a:ln>
        </p:spPr>
      </p:cxnSp>
      <p:sp>
        <p:nvSpPr>
          <p:cNvPr id="1028" name="Google Shape;1028;p89"/>
          <p:cNvSpPr/>
          <p:nvPr/>
        </p:nvSpPr>
        <p:spPr>
          <a:xfrm>
            <a:off x="7653350" y="558987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p</a:t>
            </a:r>
            <a:endParaRPr b="1" sz="4000"/>
          </a:p>
        </p:txBody>
      </p:sp>
      <p:cxnSp>
        <p:nvCxnSpPr>
          <p:cNvPr id="1029" name="Google Shape;1029;p89"/>
          <p:cNvCxnSpPr>
            <a:stCxn id="1026" idx="4"/>
            <a:endCxn id="1028" idx="0"/>
          </p:cNvCxnSpPr>
          <p:nvPr/>
        </p:nvCxnSpPr>
        <p:spPr>
          <a:xfrm>
            <a:off x="8091650" y="5261125"/>
            <a:ext cx="0" cy="328800"/>
          </a:xfrm>
          <a:prstGeom prst="straightConnector1">
            <a:avLst/>
          </a:prstGeom>
          <a:noFill/>
          <a:ln cap="flat" cmpd="sng" w="76200">
            <a:solidFill>
              <a:schemeClr val="dk2"/>
            </a:solidFill>
            <a:prstDash val="solid"/>
            <a:round/>
            <a:headEnd len="med" w="med" type="none"/>
            <a:tailEnd len="med" w="med" type="none"/>
          </a:ln>
        </p:spPr>
      </p:cxnSp>
      <p:sp>
        <p:nvSpPr>
          <p:cNvPr id="1030" name="Google Shape;1030;p89"/>
          <p:cNvSpPr/>
          <p:nvPr/>
        </p:nvSpPr>
        <p:spPr>
          <a:xfrm>
            <a:off x="7653350" y="658047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t</a:t>
            </a:r>
            <a:endParaRPr b="1" sz="4000"/>
          </a:p>
        </p:txBody>
      </p:sp>
      <p:cxnSp>
        <p:nvCxnSpPr>
          <p:cNvPr id="1031" name="Google Shape;1031;p89"/>
          <p:cNvCxnSpPr>
            <a:stCxn id="1030" idx="0"/>
            <a:endCxn id="1030" idx="0"/>
          </p:cNvCxnSpPr>
          <p:nvPr/>
        </p:nvCxnSpPr>
        <p:spPr>
          <a:xfrm>
            <a:off x="8091650" y="6580475"/>
            <a:ext cx="0" cy="0"/>
          </a:xfrm>
          <a:prstGeom prst="straightConnector1">
            <a:avLst/>
          </a:prstGeom>
          <a:noFill/>
          <a:ln cap="flat" cmpd="sng" w="76200">
            <a:solidFill>
              <a:schemeClr val="dk2"/>
            </a:solidFill>
            <a:prstDash val="solid"/>
            <a:round/>
            <a:headEnd len="med" w="med" type="none"/>
            <a:tailEnd len="med" w="med" type="none"/>
          </a:ln>
        </p:spPr>
      </p:cxnSp>
      <p:cxnSp>
        <p:nvCxnSpPr>
          <p:cNvPr id="1032" name="Google Shape;1032;p89"/>
          <p:cNvCxnSpPr>
            <a:stCxn id="1030" idx="0"/>
            <a:endCxn id="1028" idx="4"/>
          </p:cNvCxnSpPr>
          <p:nvPr/>
        </p:nvCxnSpPr>
        <p:spPr>
          <a:xfrm rot="10800000">
            <a:off x="8091650" y="6411575"/>
            <a:ext cx="0" cy="1689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90"/>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cu TST</a:t>
            </a:r>
            <a:endParaRPr>
              <a:solidFill>
                <a:schemeClr val="lt1"/>
              </a:solidFill>
            </a:endParaRPr>
          </a:p>
        </p:txBody>
      </p:sp>
      <p:sp>
        <p:nvSpPr>
          <p:cNvPr id="1038" name="Google Shape;1038;p90"/>
          <p:cNvSpPr/>
          <p:nvPr/>
        </p:nvSpPr>
        <p:spPr>
          <a:xfrm>
            <a:off x="6281750" y="1953925"/>
            <a:ext cx="876600" cy="821700"/>
          </a:xfrm>
          <a:prstGeom prst="ellipse">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1039" name="Google Shape;1039;p90"/>
          <p:cNvSpPr txBox="1"/>
          <p:nvPr>
            <p:ph idx="4294967295" type="subTitle"/>
          </p:nvPr>
        </p:nvSpPr>
        <p:spPr>
          <a:xfrm>
            <a:off x="773700" y="1874500"/>
            <a:ext cx="25680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search(“dept”);</a:t>
            </a:r>
            <a:endParaRPr sz="2400"/>
          </a:p>
        </p:txBody>
      </p:sp>
      <p:sp>
        <p:nvSpPr>
          <p:cNvPr id="1040" name="Google Shape;1040;p90"/>
          <p:cNvSpPr/>
          <p:nvPr/>
        </p:nvSpPr>
        <p:spPr>
          <a:xfrm>
            <a:off x="6281750" y="32202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cxnSp>
        <p:nvCxnSpPr>
          <p:cNvPr id="1041" name="Google Shape;1041;p90"/>
          <p:cNvCxnSpPr>
            <a:stCxn id="1038" idx="4"/>
            <a:endCxn id="1040" idx="0"/>
          </p:cNvCxnSpPr>
          <p:nvPr/>
        </p:nvCxnSpPr>
        <p:spPr>
          <a:xfrm>
            <a:off x="6720050" y="2775625"/>
            <a:ext cx="0" cy="444600"/>
          </a:xfrm>
          <a:prstGeom prst="straightConnector1">
            <a:avLst/>
          </a:prstGeom>
          <a:noFill/>
          <a:ln cap="flat" cmpd="sng" w="76200">
            <a:solidFill>
              <a:schemeClr val="dk2"/>
            </a:solidFill>
            <a:prstDash val="solid"/>
            <a:round/>
            <a:headEnd len="med" w="med" type="none"/>
            <a:tailEnd len="med" w="med" type="none"/>
          </a:ln>
        </p:spPr>
      </p:cxnSp>
      <p:sp>
        <p:nvSpPr>
          <p:cNvPr id="1042" name="Google Shape;1042;p90"/>
          <p:cNvSpPr/>
          <p:nvPr/>
        </p:nvSpPr>
        <p:spPr>
          <a:xfrm>
            <a:off x="62817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t</a:t>
            </a:r>
            <a:endParaRPr b="1" sz="4000"/>
          </a:p>
        </p:txBody>
      </p:sp>
      <p:cxnSp>
        <p:nvCxnSpPr>
          <p:cNvPr id="1043" name="Google Shape;1043;p90"/>
          <p:cNvCxnSpPr>
            <a:stCxn id="1040" idx="4"/>
            <a:endCxn id="1042" idx="0"/>
          </p:cNvCxnSpPr>
          <p:nvPr/>
        </p:nvCxnSpPr>
        <p:spPr>
          <a:xfrm>
            <a:off x="6720050" y="4041925"/>
            <a:ext cx="0" cy="397500"/>
          </a:xfrm>
          <a:prstGeom prst="straightConnector1">
            <a:avLst/>
          </a:prstGeom>
          <a:noFill/>
          <a:ln cap="flat" cmpd="sng" w="76200">
            <a:solidFill>
              <a:schemeClr val="dk2"/>
            </a:solidFill>
            <a:prstDash val="solid"/>
            <a:round/>
            <a:headEnd len="med" w="med" type="none"/>
            <a:tailEnd len="med" w="med" type="none"/>
          </a:ln>
        </p:spPr>
      </p:cxnSp>
      <p:sp>
        <p:nvSpPr>
          <p:cNvPr id="1044" name="Google Shape;1044;p90"/>
          <p:cNvSpPr/>
          <p:nvPr/>
        </p:nvSpPr>
        <p:spPr>
          <a:xfrm>
            <a:off x="49863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r</a:t>
            </a:r>
            <a:endParaRPr b="1" sz="4000"/>
          </a:p>
        </p:txBody>
      </p:sp>
      <p:cxnSp>
        <p:nvCxnSpPr>
          <p:cNvPr id="1045" name="Google Shape;1045;p90"/>
          <p:cNvCxnSpPr>
            <a:stCxn id="1040" idx="2"/>
            <a:endCxn id="1044" idx="0"/>
          </p:cNvCxnSpPr>
          <p:nvPr/>
        </p:nvCxnSpPr>
        <p:spPr>
          <a:xfrm flipH="1">
            <a:off x="5424650" y="3631075"/>
            <a:ext cx="857100" cy="808500"/>
          </a:xfrm>
          <a:prstGeom prst="straightConnector1">
            <a:avLst/>
          </a:prstGeom>
          <a:noFill/>
          <a:ln cap="flat" cmpd="sng" w="76200">
            <a:solidFill>
              <a:schemeClr val="dk2"/>
            </a:solidFill>
            <a:prstDash val="solid"/>
            <a:round/>
            <a:headEnd len="med" w="med" type="none"/>
            <a:tailEnd len="med" w="med" type="none"/>
          </a:ln>
        </p:spPr>
      </p:cxnSp>
      <p:sp>
        <p:nvSpPr>
          <p:cNvPr id="1046" name="Google Shape;1046;p90"/>
          <p:cNvSpPr/>
          <p:nvPr/>
        </p:nvSpPr>
        <p:spPr>
          <a:xfrm>
            <a:off x="7653350" y="32493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d</a:t>
            </a:r>
            <a:endParaRPr b="1" sz="4000"/>
          </a:p>
        </p:txBody>
      </p:sp>
      <p:cxnSp>
        <p:nvCxnSpPr>
          <p:cNvPr id="1047" name="Google Shape;1047;p90"/>
          <p:cNvCxnSpPr>
            <a:stCxn id="1038" idx="6"/>
            <a:endCxn id="1046" idx="1"/>
          </p:cNvCxnSpPr>
          <p:nvPr/>
        </p:nvCxnSpPr>
        <p:spPr>
          <a:xfrm>
            <a:off x="7158350" y="2364775"/>
            <a:ext cx="623400" cy="1005000"/>
          </a:xfrm>
          <a:prstGeom prst="straightConnector1">
            <a:avLst/>
          </a:prstGeom>
          <a:noFill/>
          <a:ln cap="flat" cmpd="sng" w="76200">
            <a:solidFill>
              <a:schemeClr val="dk2"/>
            </a:solidFill>
            <a:prstDash val="solid"/>
            <a:round/>
            <a:headEnd len="med" w="med" type="none"/>
            <a:tailEnd len="med" w="med" type="none"/>
          </a:ln>
        </p:spPr>
      </p:cxnSp>
      <p:sp>
        <p:nvSpPr>
          <p:cNvPr id="1048" name="Google Shape;1048;p90"/>
          <p:cNvSpPr/>
          <p:nvPr/>
        </p:nvSpPr>
        <p:spPr>
          <a:xfrm>
            <a:off x="76533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cxnSp>
        <p:nvCxnSpPr>
          <p:cNvPr id="1049" name="Google Shape;1049;p90"/>
          <p:cNvCxnSpPr>
            <a:endCxn id="1048" idx="0"/>
          </p:cNvCxnSpPr>
          <p:nvPr/>
        </p:nvCxnSpPr>
        <p:spPr>
          <a:xfrm>
            <a:off x="8091650" y="4071025"/>
            <a:ext cx="0" cy="368400"/>
          </a:xfrm>
          <a:prstGeom prst="straightConnector1">
            <a:avLst/>
          </a:prstGeom>
          <a:noFill/>
          <a:ln cap="flat" cmpd="sng" w="76200">
            <a:solidFill>
              <a:schemeClr val="dk2"/>
            </a:solidFill>
            <a:prstDash val="solid"/>
            <a:round/>
            <a:headEnd len="med" w="med" type="none"/>
            <a:tailEnd len="med" w="med" type="none"/>
          </a:ln>
        </p:spPr>
      </p:cxnSp>
      <p:sp>
        <p:nvSpPr>
          <p:cNvPr id="1050" name="Google Shape;1050;p90"/>
          <p:cNvSpPr/>
          <p:nvPr/>
        </p:nvSpPr>
        <p:spPr>
          <a:xfrm>
            <a:off x="7653350" y="558987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p</a:t>
            </a:r>
            <a:endParaRPr b="1" sz="4000"/>
          </a:p>
        </p:txBody>
      </p:sp>
      <p:cxnSp>
        <p:nvCxnSpPr>
          <p:cNvPr id="1051" name="Google Shape;1051;p90"/>
          <p:cNvCxnSpPr>
            <a:stCxn id="1048" idx="4"/>
            <a:endCxn id="1050" idx="0"/>
          </p:cNvCxnSpPr>
          <p:nvPr/>
        </p:nvCxnSpPr>
        <p:spPr>
          <a:xfrm>
            <a:off x="8091650" y="5261125"/>
            <a:ext cx="0" cy="328800"/>
          </a:xfrm>
          <a:prstGeom prst="straightConnector1">
            <a:avLst/>
          </a:prstGeom>
          <a:noFill/>
          <a:ln cap="flat" cmpd="sng" w="76200">
            <a:solidFill>
              <a:schemeClr val="dk2"/>
            </a:solidFill>
            <a:prstDash val="solid"/>
            <a:round/>
            <a:headEnd len="med" w="med" type="none"/>
            <a:tailEnd len="med" w="med" type="none"/>
          </a:ln>
        </p:spPr>
      </p:cxnSp>
      <p:sp>
        <p:nvSpPr>
          <p:cNvPr id="1052" name="Google Shape;1052;p90"/>
          <p:cNvSpPr/>
          <p:nvPr/>
        </p:nvSpPr>
        <p:spPr>
          <a:xfrm>
            <a:off x="7653350" y="658047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t</a:t>
            </a:r>
            <a:endParaRPr b="1" sz="4000"/>
          </a:p>
        </p:txBody>
      </p:sp>
      <p:cxnSp>
        <p:nvCxnSpPr>
          <p:cNvPr id="1053" name="Google Shape;1053;p90"/>
          <p:cNvCxnSpPr>
            <a:stCxn id="1052" idx="0"/>
            <a:endCxn id="1052" idx="0"/>
          </p:cNvCxnSpPr>
          <p:nvPr/>
        </p:nvCxnSpPr>
        <p:spPr>
          <a:xfrm>
            <a:off x="8091650" y="6580475"/>
            <a:ext cx="0" cy="0"/>
          </a:xfrm>
          <a:prstGeom prst="straightConnector1">
            <a:avLst/>
          </a:prstGeom>
          <a:noFill/>
          <a:ln cap="flat" cmpd="sng" w="76200">
            <a:solidFill>
              <a:schemeClr val="dk2"/>
            </a:solidFill>
            <a:prstDash val="solid"/>
            <a:round/>
            <a:headEnd len="med" w="med" type="none"/>
            <a:tailEnd len="med" w="med" type="none"/>
          </a:ln>
        </p:spPr>
      </p:cxnSp>
      <p:cxnSp>
        <p:nvCxnSpPr>
          <p:cNvPr id="1054" name="Google Shape;1054;p90"/>
          <p:cNvCxnSpPr>
            <a:stCxn id="1052" idx="0"/>
            <a:endCxn id="1050" idx="4"/>
          </p:cNvCxnSpPr>
          <p:nvPr/>
        </p:nvCxnSpPr>
        <p:spPr>
          <a:xfrm rot="10800000">
            <a:off x="8091650" y="6411575"/>
            <a:ext cx="0" cy="1689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91"/>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cu TST</a:t>
            </a:r>
            <a:endParaRPr>
              <a:solidFill>
                <a:schemeClr val="lt1"/>
              </a:solidFill>
            </a:endParaRPr>
          </a:p>
        </p:txBody>
      </p:sp>
      <p:sp>
        <p:nvSpPr>
          <p:cNvPr id="1060" name="Google Shape;1060;p91"/>
          <p:cNvSpPr/>
          <p:nvPr/>
        </p:nvSpPr>
        <p:spPr>
          <a:xfrm>
            <a:off x="6281750" y="19539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1061" name="Google Shape;1061;p91"/>
          <p:cNvSpPr txBox="1"/>
          <p:nvPr>
            <p:ph idx="4294967295" type="subTitle"/>
          </p:nvPr>
        </p:nvSpPr>
        <p:spPr>
          <a:xfrm>
            <a:off x="773700" y="1874500"/>
            <a:ext cx="25680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search(“dept”);</a:t>
            </a:r>
            <a:endParaRPr sz="2400"/>
          </a:p>
        </p:txBody>
      </p:sp>
      <p:sp>
        <p:nvSpPr>
          <p:cNvPr id="1062" name="Google Shape;1062;p91"/>
          <p:cNvSpPr/>
          <p:nvPr/>
        </p:nvSpPr>
        <p:spPr>
          <a:xfrm>
            <a:off x="6281750" y="32202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cxnSp>
        <p:nvCxnSpPr>
          <p:cNvPr id="1063" name="Google Shape;1063;p91"/>
          <p:cNvCxnSpPr>
            <a:stCxn id="1060" idx="4"/>
            <a:endCxn id="1062" idx="0"/>
          </p:cNvCxnSpPr>
          <p:nvPr/>
        </p:nvCxnSpPr>
        <p:spPr>
          <a:xfrm>
            <a:off x="6720050" y="2775625"/>
            <a:ext cx="0" cy="444600"/>
          </a:xfrm>
          <a:prstGeom prst="straightConnector1">
            <a:avLst/>
          </a:prstGeom>
          <a:noFill/>
          <a:ln cap="flat" cmpd="sng" w="76200">
            <a:solidFill>
              <a:schemeClr val="dk2"/>
            </a:solidFill>
            <a:prstDash val="solid"/>
            <a:round/>
            <a:headEnd len="med" w="med" type="none"/>
            <a:tailEnd len="med" w="med" type="none"/>
          </a:ln>
        </p:spPr>
      </p:cxnSp>
      <p:sp>
        <p:nvSpPr>
          <p:cNvPr id="1064" name="Google Shape;1064;p91"/>
          <p:cNvSpPr/>
          <p:nvPr/>
        </p:nvSpPr>
        <p:spPr>
          <a:xfrm>
            <a:off x="62817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t</a:t>
            </a:r>
            <a:endParaRPr b="1" sz="4000"/>
          </a:p>
        </p:txBody>
      </p:sp>
      <p:cxnSp>
        <p:nvCxnSpPr>
          <p:cNvPr id="1065" name="Google Shape;1065;p91"/>
          <p:cNvCxnSpPr>
            <a:stCxn id="1062" idx="4"/>
            <a:endCxn id="1064" idx="0"/>
          </p:cNvCxnSpPr>
          <p:nvPr/>
        </p:nvCxnSpPr>
        <p:spPr>
          <a:xfrm>
            <a:off x="6720050" y="4041925"/>
            <a:ext cx="0" cy="397500"/>
          </a:xfrm>
          <a:prstGeom prst="straightConnector1">
            <a:avLst/>
          </a:prstGeom>
          <a:noFill/>
          <a:ln cap="flat" cmpd="sng" w="76200">
            <a:solidFill>
              <a:schemeClr val="dk2"/>
            </a:solidFill>
            <a:prstDash val="solid"/>
            <a:round/>
            <a:headEnd len="med" w="med" type="none"/>
            <a:tailEnd len="med" w="med" type="none"/>
          </a:ln>
        </p:spPr>
      </p:cxnSp>
      <p:sp>
        <p:nvSpPr>
          <p:cNvPr id="1066" name="Google Shape;1066;p91"/>
          <p:cNvSpPr/>
          <p:nvPr/>
        </p:nvSpPr>
        <p:spPr>
          <a:xfrm>
            <a:off x="49863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r</a:t>
            </a:r>
            <a:endParaRPr b="1" sz="4000"/>
          </a:p>
        </p:txBody>
      </p:sp>
      <p:cxnSp>
        <p:nvCxnSpPr>
          <p:cNvPr id="1067" name="Google Shape;1067;p91"/>
          <p:cNvCxnSpPr>
            <a:stCxn id="1062" idx="2"/>
            <a:endCxn id="1066" idx="0"/>
          </p:cNvCxnSpPr>
          <p:nvPr/>
        </p:nvCxnSpPr>
        <p:spPr>
          <a:xfrm flipH="1">
            <a:off x="5424650" y="3631075"/>
            <a:ext cx="857100" cy="808500"/>
          </a:xfrm>
          <a:prstGeom prst="straightConnector1">
            <a:avLst/>
          </a:prstGeom>
          <a:noFill/>
          <a:ln cap="flat" cmpd="sng" w="76200">
            <a:solidFill>
              <a:schemeClr val="dk2"/>
            </a:solidFill>
            <a:prstDash val="solid"/>
            <a:round/>
            <a:headEnd len="med" w="med" type="none"/>
            <a:tailEnd len="med" w="med" type="none"/>
          </a:ln>
        </p:spPr>
      </p:cxnSp>
      <p:sp>
        <p:nvSpPr>
          <p:cNvPr id="1068" name="Google Shape;1068;p91"/>
          <p:cNvSpPr/>
          <p:nvPr/>
        </p:nvSpPr>
        <p:spPr>
          <a:xfrm>
            <a:off x="7653350" y="3249325"/>
            <a:ext cx="876600" cy="821700"/>
          </a:xfrm>
          <a:prstGeom prst="ellipse">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d</a:t>
            </a:r>
            <a:endParaRPr b="1" sz="4000"/>
          </a:p>
        </p:txBody>
      </p:sp>
      <p:cxnSp>
        <p:nvCxnSpPr>
          <p:cNvPr id="1069" name="Google Shape;1069;p91"/>
          <p:cNvCxnSpPr>
            <a:stCxn id="1060" idx="6"/>
            <a:endCxn id="1068" idx="1"/>
          </p:cNvCxnSpPr>
          <p:nvPr/>
        </p:nvCxnSpPr>
        <p:spPr>
          <a:xfrm>
            <a:off x="7158350" y="2364775"/>
            <a:ext cx="623400" cy="1005000"/>
          </a:xfrm>
          <a:prstGeom prst="straightConnector1">
            <a:avLst/>
          </a:prstGeom>
          <a:noFill/>
          <a:ln cap="flat" cmpd="sng" w="76200">
            <a:solidFill>
              <a:schemeClr val="dk2"/>
            </a:solidFill>
            <a:prstDash val="solid"/>
            <a:round/>
            <a:headEnd len="med" w="med" type="none"/>
            <a:tailEnd len="med" w="med" type="none"/>
          </a:ln>
        </p:spPr>
      </p:cxnSp>
      <p:sp>
        <p:nvSpPr>
          <p:cNvPr id="1070" name="Google Shape;1070;p91"/>
          <p:cNvSpPr/>
          <p:nvPr/>
        </p:nvSpPr>
        <p:spPr>
          <a:xfrm>
            <a:off x="76533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cxnSp>
        <p:nvCxnSpPr>
          <p:cNvPr id="1071" name="Google Shape;1071;p91"/>
          <p:cNvCxnSpPr>
            <a:endCxn id="1070" idx="0"/>
          </p:cNvCxnSpPr>
          <p:nvPr/>
        </p:nvCxnSpPr>
        <p:spPr>
          <a:xfrm>
            <a:off x="8091650" y="4071025"/>
            <a:ext cx="0" cy="368400"/>
          </a:xfrm>
          <a:prstGeom prst="straightConnector1">
            <a:avLst/>
          </a:prstGeom>
          <a:noFill/>
          <a:ln cap="flat" cmpd="sng" w="76200">
            <a:solidFill>
              <a:schemeClr val="dk2"/>
            </a:solidFill>
            <a:prstDash val="solid"/>
            <a:round/>
            <a:headEnd len="med" w="med" type="none"/>
            <a:tailEnd len="med" w="med" type="none"/>
          </a:ln>
        </p:spPr>
      </p:cxnSp>
      <p:sp>
        <p:nvSpPr>
          <p:cNvPr id="1072" name="Google Shape;1072;p91"/>
          <p:cNvSpPr/>
          <p:nvPr/>
        </p:nvSpPr>
        <p:spPr>
          <a:xfrm>
            <a:off x="7653350" y="558987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p</a:t>
            </a:r>
            <a:endParaRPr b="1" sz="4000"/>
          </a:p>
        </p:txBody>
      </p:sp>
      <p:cxnSp>
        <p:nvCxnSpPr>
          <p:cNvPr id="1073" name="Google Shape;1073;p91"/>
          <p:cNvCxnSpPr>
            <a:stCxn id="1070" idx="4"/>
            <a:endCxn id="1072" idx="0"/>
          </p:cNvCxnSpPr>
          <p:nvPr/>
        </p:nvCxnSpPr>
        <p:spPr>
          <a:xfrm>
            <a:off x="8091650" y="5261125"/>
            <a:ext cx="0" cy="328800"/>
          </a:xfrm>
          <a:prstGeom prst="straightConnector1">
            <a:avLst/>
          </a:prstGeom>
          <a:noFill/>
          <a:ln cap="flat" cmpd="sng" w="76200">
            <a:solidFill>
              <a:schemeClr val="dk2"/>
            </a:solidFill>
            <a:prstDash val="solid"/>
            <a:round/>
            <a:headEnd len="med" w="med" type="none"/>
            <a:tailEnd len="med" w="med" type="none"/>
          </a:ln>
        </p:spPr>
      </p:cxnSp>
      <p:sp>
        <p:nvSpPr>
          <p:cNvPr id="1074" name="Google Shape;1074;p91"/>
          <p:cNvSpPr/>
          <p:nvPr/>
        </p:nvSpPr>
        <p:spPr>
          <a:xfrm>
            <a:off x="7653350" y="658047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t</a:t>
            </a:r>
            <a:endParaRPr b="1" sz="4000"/>
          </a:p>
        </p:txBody>
      </p:sp>
      <p:cxnSp>
        <p:nvCxnSpPr>
          <p:cNvPr id="1075" name="Google Shape;1075;p91"/>
          <p:cNvCxnSpPr>
            <a:stCxn id="1074" idx="0"/>
            <a:endCxn id="1074" idx="0"/>
          </p:cNvCxnSpPr>
          <p:nvPr/>
        </p:nvCxnSpPr>
        <p:spPr>
          <a:xfrm>
            <a:off x="8091650" y="6580475"/>
            <a:ext cx="0" cy="0"/>
          </a:xfrm>
          <a:prstGeom prst="straightConnector1">
            <a:avLst/>
          </a:prstGeom>
          <a:noFill/>
          <a:ln cap="flat" cmpd="sng" w="76200">
            <a:solidFill>
              <a:schemeClr val="dk2"/>
            </a:solidFill>
            <a:prstDash val="solid"/>
            <a:round/>
            <a:headEnd len="med" w="med" type="none"/>
            <a:tailEnd len="med" w="med" type="none"/>
          </a:ln>
        </p:spPr>
      </p:cxnSp>
      <p:cxnSp>
        <p:nvCxnSpPr>
          <p:cNvPr id="1076" name="Google Shape;1076;p91"/>
          <p:cNvCxnSpPr>
            <a:stCxn id="1074" idx="0"/>
            <a:endCxn id="1072" idx="4"/>
          </p:cNvCxnSpPr>
          <p:nvPr/>
        </p:nvCxnSpPr>
        <p:spPr>
          <a:xfrm rot="10800000">
            <a:off x="8091650" y="6411575"/>
            <a:ext cx="0" cy="1689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92"/>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cu TST</a:t>
            </a:r>
            <a:endParaRPr>
              <a:solidFill>
                <a:schemeClr val="lt1"/>
              </a:solidFill>
            </a:endParaRPr>
          </a:p>
        </p:txBody>
      </p:sp>
      <p:sp>
        <p:nvSpPr>
          <p:cNvPr id="1082" name="Google Shape;1082;p92"/>
          <p:cNvSpPr/>
          <p:nvPr/>
        </p:nvSpPr>
        <p:spPr>
          <a:xfrm>
            <a:off x="6281750" y="19539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1083" name="Google Shape;1083;p92"/>
          <p:cNvSpPr txBox="1"/>
          <p:nvPr>
            <p:ph idx="4294967295" type="subTitle"/>
          </p:nvPr>
        </p:nvSpPr>
        <p:spPr>
          <a:xfrm>
            <a:off x="773700" y="1874500"/>
            <a:ext cx="25680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search(“dept”);</a:t>
            </a:r>
            <a:endParaRPr sz="2400"/>
          </a:p>
        </p:txBody>
      </p:sp>
      <p:sp>
        <p:nvSpPr>
          <p:cNvPr id="1084" name="Google Shape;1084;p92"/>
          <p:cNvSpPr/>
          <p:nvPr/>
        </p:nvSpPr>
        <p:spPr>
          <a:xfrm>
            <a:off x="6281750" y="32202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cxnSp>
        <p:nvCxnSpPr>
          <p:cNvPr id="1085" name="Google Shape;1085;p92"/>
          <p:cNvCxnSpPr>
            <a:stCxn id="1082" idx="4"/>
            <a:endCxn id="1084" idx="0"/>
          </p:cNvCxnSpPr>
          <p:nvPr/>
        </p:nvCxnSpPr>
        <p:spPr>
          <a:xfrm>
            <a:off x="6720050" y="2775625"/>
            <a:ext cx="0" cy="444600"/>
          </a:xfrm>
          <a:prstGeom prst="straightConnector1">
            <a:avLst/>
          </a:prstGeom>
          <a:noFill/>
          <a:ln cap="flat" cmpd="sng" w="76200">
            <a:solidFill>
              <a:schemeClr val="dk2"/>
            </a:solidFill>
            <a:prstDash val="solid"/>
            <a:round/>
            <a:headEnd len="med" w="med" type="none"/>
            <a:tailEnd len="med" w="med" type="none"/>
          </a:ln>
        </p:spPr>
      </p:cxnSp>
      <p:sp>
        <p:nvSpPr>
          <p:cNvPr id="1086" name="Google Shape;1086;p92"/>
          <p:cNvSpPr/>
          <p:nvPr/>
        </p:nvSpPr>
        <p:spPr>
          <a:xfrm>
            <a:off x="62817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t</a:t>
            </a:r>
            <a:endParaRPr b="1" sz="4000"/>
          </a:p>
        </p:txBody>
      </p:sp>
      <p:cxnSp>
        <p:nvCxnSpPr>
          <p:cNvPr id="1087" name="Google Shape;1087;p92"/>
          <p:cNvCxnSpPr>
            <a:stCxn id="1084" idx="4"/>
            <a:endCxn id="1086" idx="0"/>
          </p:cNvCxnSpPr>
          <p:nvPr/>
        </p:nvCxnSpPr>
        <p:spPr>
          <a:xfrm>
            <a:off x="6720050" y="4041925"/>
            <a:ext cx="0" cy="397500"/>
          </a:xfrm>
          <a:prstGeom prst="straightConnector1">
            <a:avLst/>
          </a:prstGeom>
          <a:noFill/>
          <a:ln cap="flat" cmpd="sng" w="76200">
            <a:solidFill>
              <a:schemeClr val="dk2"/>
            </a:solidFill>
            <a:prstDash val="solid"/>
            <a:round/>
            <a:headEnd len="med" w="med" type="none"/>
            <a:tailEnd len="med" w="med" type="none"/>
          </a:ln>
        </p:spPr>
      </p:cxnSp>
      <p:sp>
        <p:nvSpPr>
          <p:cNvPr id="1088" name="Google Shape;1088;p92"/>
          <p:cNvSpPr/>
          <p:nvPr/>
        </p:nvSpPr>
        <p:spPr>
          <a:xfrm>
            <a:off x="49863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r</a:t>
            </a:r>
            <a:endParaRPr b="1" sz="4000"/>
          </a:p>
        </p:txBody>
      </p:sp>
      <p:cxnSp>
        <p:nvCxnSpPr>
          <p:cNvPr id="1089" name="Google Shape;1089;p92"/>
          <p:cNvCxnSpPr>
            <a:stCxn id="1084" idx="2"/>
            <a:endCxn id="1088" idx="0"/>
          </p:cNvCxnSpPr>
          <p:nvPr/>
        </p:nvCxnSpPr>
        <p:spPr>
          <a:xfrm flipH="1">
            <a:off x="5424650" y="3631075"/>
            <a:ext cx="857100" cy="808500"/>
          </a:xfrm>
          <a:prstGeom prst="straightConnector1">
            <a:avLst/>
          </a:prstGeom>
          <a:noFill/>
          <a:ln cap="flat" cmpd="sng" w="76200">
            <a:solidFill>
              <a:schemeClr val="dk2"/>
            </a:solidFill>
            <a:prstDash val="solid"/>
            <a:round/>
            <a:headEnd len="med" w="med" type="none"/>
            <a:tailEnd len="med" w="med" type="none"/>
          </a:ln>
        </p:spPr>
      </p:cxnSp>
      <p:sp>
        <p:nvSpPr>
          <p:cNvPr id="1090" name="Google Shape;1090;p92"/>
          <p:cNvSpPr/>
          <p:nvPr/>
        </p:nvSpPr>
        <p:spPr>
          <a:xfrm>
            <a:off x="7653350" y="32493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d</a:t>
            </a:r>
            <a:endParaRPr b="1" sz="4000"/>
          </a:p>
        </p:txBody>
      </p:sp>
      <p:cxnSp>
        <p:nvCxnSpPr>
          <p:cNvPr id="1091" name="Google Shape;1091;p92"/>
          <p:cNvCxnSpPr>
            <a:stCxn id="1082" idx="6"/>
            <a:endCxn id="1090" idx="1"/>
          </p:cNvCxnSpPr>
          <p:nvPr/>
        </p:nvCxnSpPr>
        <p:spPr>
          <a:xfrm>
            <a:off x="7158350" y="2364775"/>
            <a:ext cx="623400" cy="1005000"/>
          </a:xfrm>
          <a:prstGeom prst="straightConnector1">
            <a:avLst/>
          </a:prstGeom>
          <a:noFill/>
          <a:ln cap="flat" cmpd="sng" w="76200">
            <a:solidFill>
              <a:schemeClr val="dk2"/>
            </a:solidFill>
            <a:prstDash val="solid"/>
            <a:round/>
            <a:headEnd len="med" w="med" type="none"/>
            <a:tailEnd len="med" w="med" type="none"/>
          </a:ln>
        </p:spPr>
      </p:cxnSp>
      <p:sp>
        <p:nvSpPr>
          <p:cNvPr id="1092" name="Google Shape;1092;p92"/>
          <p:cNvSpPr/>
          <p:nvPr/>
        </p:nvSpPr>
        <p:spPr>
          <a:xfrm>
            <a:off x="7653350" y="4439425"/>
            <a:ext cx="876600" cy="821700"/>
          </a:xfrm>
          <a:prstGeom prst="ellipse">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cxnSp>
        <p:nvCxnSpPr>
          <p:cNvPr id="1093" name="Google Shape;1093;p92"/>
          <p:cNvCxnSpPr>
            <a:endCxn id="1092" idx="0"/>
          </p:cNvCxnSpPr>
          <p:nvPr/>
        </p:nvCxnSpPr>
        <p:spPr>
          <a:xfrm>
            <a:off x="8091650" y="4071025"/>
            <a:ext cx="0" cy="368400"/>
          </a:xfrm>
          <a:prstGeom prst="straightConnector1">
            <a:avLst/>
          </a:prstGeom>
          <a:noFill/>
          <a:ln cap="flat" cmpd="sng" w="76200">
            <a:solidFill>
              <a:schemeClr val="dk2"/>
            </a:solidFill>
            <a:prstDash val="solid"/>
            <a:round/>
            <a:headEnd len="med" w="med" type="none"/>
            <a:tailEnd len="med" w="med" type="none"/>
          </a:ln>
        </p:spPr>
      </p:cxnSp>
      <p:sp>
        <p:nvSpPr>
          <p:cNvPr id="1094" name="Google Shape;1094;p92"/>
          <p:cNvSpPr/>
          <p:nvPr/>
        </p:nvSpPr>
        <p:spPr>
          <a:xfrm>
            <a:off x="7653350" y="558987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p</a:t>
            </a:r>
            <a:endParaRPr b="1" sz="4000"/>
          </a:p>
        </p:txBody>
      </p:sp>
      <p:cxnSp>
        <p:nvCxnSpPr>
          <p:cNvPr id="1095" name="Google Shape;1095;p92"/>
          <p:cNvCxnSpPr>
            <a:stCxn id="1092" idx="4"/>
            <a:endCxn id="1094" idx="0"/>
          </p:cNvCxnSpPr>
          <p:nvPr/>
        </p:nvCxnSpPr>
        <p:spPr>
          <a:xfrm>
            <a:off x="8091650" y="5261125"/>
            <a:ext cx="0" cy="328800"/>
          </a:xfrm>
          <a:prstGeom prst="straightConnector1">
            <a:avLst/>
          </a:prstGeom>
          <a:noFill/>
          <a:ln cap="flat" cmpd="sng" w="76200">
            <a:solidFill>
              <a:schemeClr val="dk2"/>
            </a:solidFill>
            <a:prstDash val="solid"/>
            <a:round/>
            <a:headEnd len="med" w="med" type="none"/>
            <a:tailEnd len="med" w="med" type="none"/>
          </a:ln>
        </p:spPr>
      </p:cxnSp>
      <p:sp>
        <p:nvSpPr>
          <p:cNvPr id="1096" name="Google Shape;1096;p92"/>
          <p:cNvSpPr/>
          <p:nvPr/>
        </p:nvSpPr>
        <p:spPr>
          <a:xfrm>
            <a:off x="7653350" y="658047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t</a:t>
            </a:r>
            <a:endParaRPr b="1" sz="4000"/>
          </a:p>
        </p:txBody>
      </p:sp>
      <p:cxnSp>
        <p:nvCxnSpPr>
          <p:cNvPr id="1097" name="Google Shape;1097;p92"/>
          <p:cNvCxnSpPr>
            <a:stCxn id="1096" idx="0"/>
            <a:endCxn id="1096" idx="0"/>
          </p:cNvCxnSpPr>
          <p:nvPr/>
        </p:nvCxnSpPr>
        <p:spPr>
          <a:xfrm>
            <a:off x="8091650" y="6580475"/>
            <a:ext cx="0" cy="0"/>
          </a:xfrm>
          <a:prstGeom prst="straightConnector1">
            <a:avLst/>
          </a:prstGeom>
          <a:noFill/>
          <a:ln cap="flat" cmpd="sng" w="76200">
            <a:solidFill>
              <a:schemeClr val="dk2"/>
            </a:solidFill>
            <a:prstDash val="solid"/>
            <a:round/>
            <a:headEnd len="med" w="med" type="none"/>
            <a:tailEnd len="med" w="med" type="none"/>
          </a:ln>
        </p:spPr>
      </p:cxnSp>
      <p:cxnSp>
        <p:nvCxnSpPr>
          <p:cNvPr id="1098" name="Google Shape;1098;p92"/>
          <p:cNvCxnSpPr>
            <a:stCxn id="1096" idx="0"/>
            <a:endCxn id="1094" idx="4"/>
          </p:cNvCxnSpPr>
          <p:nvPr/>
        </p:nvCxnSpPr>
        <p:spPr>
          <a:xfrm rot="10800000">
            <a:off x="8091650" y="6411575"/>
            <a:ext cx="0" cy="1689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0"/>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QuickSort </a:t>
            </a:r>
            <a:r>
              <a:rPr lang="en"/>
              <a:t>clasic</a:t>
            </a:r>
            <a:endParaRPr>
              <a:solidFill>
                <a:schemeClr val="lt1"/>
              </a:solidFill>
            </a:endParaRPr>
          </a:p>
        </p:txBody>
      </p:sp>
      <p:sp>
        <p:nvSpPr>
          <p:cNvPr id="329" name="Google Shape;329;p30"/>
          <p:cNvSpPr/>
          <p:nvPr/>
        </p:nvSpPr>
        <p:spPr>
          <a:xfrm>
            <a:off x="841250" y="30313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4</a:t>
            </a:r>
            <a:endParaRPr b="1" sz="5000"/>
          </a:p>
        </p:txBody>
      </p:sp>
      <p:sp>
        <p:nvSpPr>
          <p:cNvPr id="330" name="Google Shape;330;p30"/>
          <p:cNvSpPr/>
          <p:nvPr/>
        </p:nvSpPr>
        <p:spPr>
          <a:xfrm>
            <a:off x="1997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3</a:t>
            </a:r>
            <a:endParaRPr b="1" sz="5000"/>
          </a:p>
        </p:txBody>
      </p:sp>
      <p:sp>
        <p:nvSpPr>
          <p:cNvPr id="331" name="Google Shape;331;p30"/>
          <p:cNvSpPr/>
          <p:nvPr/>
        </p:nvSpPr>
        <p:spPr>
          <a:xfrm>
            <a:off x="3140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6</a:t>
            </a:r>
            <a:endParaRPr b="1" sz="5000"/>
          </a:p>
        </p:txBody>
      </p:sp>
      <p:sp>
        <p:nvSpPr>
          <p:cNvPr id="332" name="Google Shape;332;p30"/>
          <p:cNvSpPr/>
          <p:nvPr/>
        </p:nvSpPr>
        <p:spPr>
          <a:xfrm>
            <a:off x="4283975" y="3022575"/>
            <a:ext cx="1008600" cy="949500"/>
          </a:xfrm>
          <a:prstGeom prst="rect">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10</a:t>
            </a:r>
            <a:endParaRPr b="1" sz="5000"/>
          </a:p>
        </p:txBody>
      </p:sp>
      <p:sp>
        <p:nvSpPr>
          <p:cNvPr id="333" name="Google Shape;333;p30"/>
          <p:cNvSpPr/>
          <p:nvPr/>
        </p:nvSpPr>
        <p:spPr>
          <a:xfrm>
            <a:off x="5426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a:t>
            </a:r>
            <a:endParaRPr b="1" sz="5000"/>
          </a:p>
        </p:txBody>
      </p:sp>
      <p:sp>
        <p:nvSpPr>
          <p:cNvPr id="334" name="Google Shape;334;p30"/>
          <p:cNvSpPr/>
          <p:nvPr/>
        </p:nvSpPr>
        <p:spPr>
          <a:xfrm>
            <a:off x="6569975" y="3022575"/>
            <a:ext cx="1008600" cy="949500"/>
          </a:xfrm>
          <a:prstGeom prst="rect">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2</a:t>
            </a:r>
            <a:endParaRPr b="1" sz="5000"/>
          </a:p>
        </p:txBody>
      </p:sp>
      <p:sp>
        <p:nvSpPr>
          <p:cNvPr id="335" name="Google Shape;335;p30"/>
          <p:cNvSpPr/>
          <p:nvPr/>
        </p:nvSpPr>
        <p:spPr>
          <a:xfrm>
            <a:off x="7712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9</a:t>
            </a:r>
            <a:endParaRPr b="1" sz="5000"/>
          </a:p>
        </p:txBody>
      </p:sp>
      <p:sp>
        <p:nvSpPr>
          <p:cNvPr id="336" name="Google Shape;336;p30"/>
          <p:cNvSpPr/>
          <p:nvPr/>
        </p:nvSpPr>
        <p:spPr>
          <a:xfrm>
            <a:off x="8855975" y="30225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8</a:t>
            </a:r>
            <a:endParaRPr b="1" sz="5000"/>
          </a:p>
        </p:txBody>
      </p:sp>
      <p:sp>
        <p:nvSpPr>
          <p:cNvPr id="337" name="Google Shape;337;p30"/>
          <p:cNvSpPr txBox="1"/>
          <p:nvPr>
            <p:ph idx="4294967295" type="subTitle"/>
          </p:nvPr>
        </p:nvSpPr>
        <p:spPr>
          <a:xfrm>
            <a:off x="807075" y="1837975"/>
            <a:ext cx="81774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Aleg primul element de la dreapta mai mic ca pivotul și primul element de la stanga mai mare ca pivotul  </a:t>
            </a:r>
            <a:endParaRPr sz="24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93"/>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cu TST</a:t>
            </a:r>
            <a:endParaRPr>
              <a:solidFill>
                <a:schemeClr val="lt1"/>
              </a:solidFill>
            </a:endParaRPr>
          </a:p>
        </p:txBody>
      </p:sp>
      <p:sp>
        <p:nvSpPr>
          <p:cNvPr id="1104" name="Google Shape;1104;p93"/>
          <p:cNvSpPr/>
          <p:nvPr/>
        </p:nvSpPr>
        <p:spPr>
          <a:xfrm>
            <a:off x="6281750" y="19539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1105" name="Google Shape;1105;p93"/>
          <p:cNvSpPr txBox="1"/>
          <p:nvPr>
            <p:ph idx="4294967295" type="subTitle"/>
          </p:nvPr>
        </p:nvSpPr>
        <p:spPr>
          <a:xfrm>
            <a:off x="773700" y="1874500"/>
            <a:ext cx="25680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search(“dept”);</a:t>
            </a:r>
            <a:endParaRPr sz="2400"/>
          </a:p>
        </p:txBody>
      </p:sp>
      <p:sp>
        <p:nvSpPr>
          <p:cNvPr id="1106" name="Google Shape;1106;p93"/>
          <p:cNvSpPr/>
          <p:nvPr/>
        </p:nvSpPr>
        <p:spPr>
          <a:xfrm>
            <a:off x="6281750" y="32202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cxnSp>
        <p:nvCxnSpPr>
          <p:cNvPr id="1107" name="Google Shape;1107;p93"/>
          <p:cNvCxnSpPr>
            <a:stCxn id="1104" idx="4"/>
            <a:endCxn id="1106" idx="0"/>
          </p:cNvCxnSpPr>
          <p:nvPr/>
        </p:nvCxnSpPr>
        <p:spPr>
          <a:xfrm>
            <a:off x="6720050" y="2775625"/>
            <a:ext cx="0" cy="444600"/>
          </a:xfrm>
          <a:prstGeom prst="straightConnector1">
            <a:avLst/>
          </a:prstGeom>
          <a:noFill/>
          <a:ln cap="flat" cmpd="sng" w="76200">
            <a:solidFill>
              <a:schemeClr val="dk2"/>
            </a:solidFill>
            <a:prstDash val="solid"/>
            <a:round/>
            <a:headEnd len="med" w="med" type="none"/>
            <a:tailEnd len="med" w="med" type="none"/>
          </a:ln>
        </p:spPr>
      </p:cxnSp>
      <p:sp>
        <p:nvSpPr>
          <p:cNvPr id="1108" name="Google Shape;1108;p93"/>
          <p:cNvSpPr/>
          <p:nvPr/>
        </p:nvSpPr>
        <p:spPr>
          <a:xfrm>
            <a:off x="62817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t</a:t>
            </a:r>
            <a:endParaRPr b="1" sz="4000"/>
          </a:p>
        </p:txBody>
      </p:sp>
      <p:cxnSp>
        <p:nvCxnSpPr>
          <p:cNvPr id="1109" name="Google Shape;1109;p93"/>
          <p:cNvCxnSpPr>
            <a:stCxn id="1106" idx="4"/>
            <a:endCxn id="1108" idx="0"/>
          </p:cNvCxnSpPr>
          <p:nvPr/>
        </p:nvCxnSpPr>
        <p:spPr>
          <a:xfrm>
            <a:off x="6720050" y="4041925"/>
            <a:ext cx="0" cy="397500"/>
          </a:xfrm>
          <a:prstGeom prst="straightConnector1">
            <a:avLst/>
          </a:prstGeom>
          <a:noFill/>
          <a:ln cap="flat" cmpd="sng" w="76200">
            <a:solidFill>
              <a:schemeClr val="dk2"/>
            </a:solidFill>
            <a:prstDash val="solid"/>
            <a:round/>
            <a:headEnd len="med" w="med" type="none"/>
            <a:tailEnd len="med" w="med" type="none"/>
          </a:ln>
        </p:spPr>
      </p:cxnSp>
      <p:sp>
        <p:nvSpPr>
          <p:cNvPr id="1110" name="Google Shape;1110;p93"/>
          <p:cNvSpPr/>
          <p:nvPr/>
        </p:nvSpPr>
        <p:spPr>
          <a:xfrm>
            <a:off x="49863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r</a:t>
            </a:r>
            <a:endParaRPr b="1" sz="4000"/>
          </a:p>
        </p:txBody>
      </p:sp>
      <p:cxnSp>
        <p:nvCxnSpPr>
          <p:cNvPr id="1111" name="Google Shape;1111;p93"/>
          <p:cNvCxnSpPr>
            <a:stCxn id="1106" idx="2"/>
            <a:endCxn id="1110" idx="0"/>
          </p:cNvCxnSpPr>
          <p:nvPr/>
        </p:nvCxnSpPr>
        <p:spPr>
          <a:xfrm flipH="1">
            <a:off x="5424650" y="3631075"/>
            <a:ext cx="857100" cy="808500"/>
          </a:xfrm>
          <a:prstGeom prst="straightConnector1">
            <a:avLst/>
          </a:prstGeom>
          <a:noFill/>
          <a:ln cap="flat" cmpd="sng" w="76200">
            <a:solidFill>
              <a:schemeClr val="dk2"/>
            </a:solidFill>
            <a:prstDash val="solid"/>
            <a:round/>
            <a:headEnd len="med" w="med" type="none"/>
            <a:tailEnd len="med" w="med" type="none"/>
          </a:ln>
        </p:spPr>
      </p:cxnSp>
      <p:sp>
        <p:nvSpPr>
          <p:cNvPr id="1112" name="Google Shape;1112;p93"/>
          <p:cNvSpPr/>
          <p:nvPr/>
        </p:nvSpPr>
        <p:spPr>
          <a:xfrm>
            <a:off x="7653350" y="32493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d</a:t>
            </a:r>
            <a:endParaRPr b="1" sz="4000"/>
          </a:p>
        </p:txBody>
      </p:sp>
      <p:cxnSp>
        <p:nvCxnSpPr>
          <p:cNvPr id="1113" name="Google Shape;1113;p93"/>
          <p:cNvCxnSpPr>
            <a:stCxn id="1104" idx="6"/>
            <a:endCxn id="1112" idx="1"/>
          </p:cNvCxnSpPr>
          <p:nvPr/>
        </p:nvCxnSpPr>
        <p:spPr>
          <a:xfrm>
            <a:off x="7158350" y="2364775"/>
            <a:ext cx="623400" cy="1005000"/>
          </a:xfrm>
          <a:prstGeom prst="straightConnector1">
            <a:avLst/>
          </a:prstGeom>
          <a:noFill/>
          <a:ln cap="flat" cmpd="sng" w="76200">
            <a:solidFill>
              <a:schemeClr val="dk2"/>
            </a:solidFill>
            <a:prstDash val="solid"/>
            <a:round/>
            <a:headEnd len="med" w="med" type="none"/>
            <a:tailEnd len="med" w="med" type="none"/>
          </a:ln>
        </p:spPr>
      </p:cxnSp>
      <p:sp>
        <p:nvSpPr>
          <p:cNvPr id="1114" name="Google Shape;1114;p93"/>
          <p:cNvSpPr/>
          <p:nvPr/>
        </p:nvSpPr>
        <p:spPr>
          <a:xfrm>
            <a:off x="76533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cxnSp>
        <p:nvCxnSpPr>
          <p:cNvPr id="1115" name="Google Shape;1115;p93"/>
          <p:cNvCxnSpPr>
            <a:endCxn id="1114" idx="0"/>
          </p:cNvCxnSpPr>
          <p:nvPr/>
        </p:nvCxnSpPr>
        <p:spPr>
          <a:xfrm>
            <a:off x="8091650" y="4071025"/>
            <a:ext cx="0" cy="368400"/>
          </a:xfrm>
          <a:prstGeom prst="straightConnector1">
            <a:avLst/>
          </a:prstGeom>
          <a:noFill/>
          <a:ln cap="flat" cmpd="sng" w="76200">
            <a:solidFill>
              <a:schemeClr val="dk2"/>
            </a:solidFill>
            <a:prstDash val="solid"/>
            <a:round/>
            <a:headEnd len="med" w="med" type="none"/>
            <a:tailEnd len="med" w="med" type="none"/>
          </a:ln>
        </p:spPr>
      </p:cxnSp>
      <p:sp>
        <p:nvSpPr>
          <p:cNvPr id="1116" name="Google Shape;1116;p93"/>
          <p:cNvSpPr/>
          <p:nvPr/>
        </p:nvSpPr>
        <p:spPr>
          <a:xfrm>
            <a:off x="7653350" y="5589875"/>
            <a:ext cx="876600" cy="821700"/>
          </a:xfrm>
          <a:prstGeom prst="ellipse">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p</a:t>
            </a:r>
            <a:endParaRPr b="1" sz="4000"/>
          </a:p>
        </p:txBody>
      </p:sp>
      <p:cxnSp>
        <p:nvCxnSpPr>
          <p:cNvPr id="1117" name="Google Shape;1117;p93"/>
          <p:cNvCxnSpPr>
            <a:stCxn id="1114" idx="4"/>
            <a:endCxn id="1116" idx="0"/>
          </p:cNvCxnSpPr>
          <p:nvPr/>
        </p:nvCxnSpPr>
        <p:spPr>
          <a:xfrm>
            <a:off x="8091650" y="5261125"/>
            <a:ext cx="0" cy="328800"/>
          </a:xfrm>
          <a:prstGeom prst="straightConnector1">
            <a:avLst/>
          </a:prstGeom>
          <a:noFill/>
          <a:ln cap="flat" cmpd="sng" w="76200">
            <a:solidFill>
              <a:schemeClr val="dk2"/>
            </a:solidFill>
            <a:prstDash val="solid"/>
            <a:round/>
            <a:headEnd len="med" w="med" type="none"/>
            <a:tailEnd len="med" w="med" type="none"/>
          </a:ln>
        </p:spPr>
      </p:cxnSp>
      <p:sp>
        <p:nvSpPr>
          <p:cNvPr id="1118" name="Google Shape;1118;p93"/>
          <p:cNvSpPr/>
          <p:nvPr/>
        </p:nvSpPr>
        <p:spPr>
          <a:xfrm>
            <a:off x="7653350" y="658047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t</a:t>
            </a:r>
            <a:endParaRPr b="1" sz="4000"/>
          </a:p>
        </p:txBody>
      </p:sp>
      <p:cxnSp>
        <p:nvCxnSpPr>
          <p:cNvPr id="1119" name="Google Shape;1119;p93"/>
          <p:cNvCxnSpPr>
            <a:stCxn id="1118" idx="0"/>
            <a:endCxn id="1118" idx="0"/>
          </p:cNvCxnSpPr>
          <p:nvPr/>
        </p:nvCxnSpPr>
        <p:spPr>
          <a:xfrm>
            <a:off x="8091650" y="6580475"/>
            <a:ext cx="0" cy="0"/>
          </a:xfrm>
          <a:prstGeom prst="straightConnector1">
            <a:avLst/>
          </a:prstGeom>
          <a:noFill/>
          <a:ln cap="flat" cmpd="sng" w="76200">
            <a:solidFill>
              <a:schemeClr val="dk2"/>
            </a:solidFill>
            <a:prstDash val="solid"/>
            <a:round/>
            <a:headEnd len="med" w="med" type="none"/>
            <a:tailEnd len="med" w="med" type="none"/>
          </a:ln>
        </p:spPr>
      </p:cxnSp>
      <p:cxnSp>
        <p:nvCxnSpPr>
          <p:cNvPr id="1120" name="Google Shape;1120;p93"/>
          <p:cNvCxnSpPr>
            <a:stCxn id="1118" idx="0"/>
            <a:endCxn id="1116" idx="4"/>
          </p:cNvCxnSpPr>
          <p:nvPr/>
        </p:nvCxnSpPr>
        <p:spPr>
          <a:xfrm rot="10800000">
            <a:off x="8091650" y="6411575"/>
            <a:ext cx="0" cy="1689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94"/>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cu TST</a:t>
            </a:r>
            <a:endParaRPr>
              <a:solidFill>
                <a:schemeClr val="lt1"/>
              </a:solidFill>
            </a:endParaRPr>
          </a:p>
        </p:txBody>
      </p:sp>
      <p:sp>
        <p:nvSpPr>
          <p:cNvPr id="1126" name="Google Shape;1126;p94"/>
          <p:cNvSpPr/>
          <p:nvPr/>
        </p:nvSpPr>
        <p:spPr>
          <a:xfrm>
            <a:off x="6281750" y="19539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1127" name="Google Shape;1127;p94"/>
          <p:cNvSpPr txBox="1"/>
          <p:nvPr>
            <p:ph idx="4294967295" type="subTitle"/>
          </p:nvPr>
        </p:nvSpPr>
        <p:spPr>
          <a:xfrm>
            <a:off x="773700" y="1874500"/>
            <a:ext cx="25680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search(“dept”);</a:t>
            </a:r>
            <a:endParaRPr sz="2400"/>
          </a:p>
        </p:txBody>
      </p:sp>
      <p:sp>
        <p:nvSpPr>
          <p:cNvPr id="1128" name="Google Shape;1128;p94"/>
          <p:cNvSpPr/>
          <p:nvPr/>
        </p:nvSpPr>
        <p:spPr>
          <a:xfrm>
            <a:off x="6281750" y="32202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cxnSp>
        <p:nvCxnSpPr>
          <p:cNvPr id="1129" name="Google Shape;1129;p94"/>
          <p:cNvCxnSpPr>
            <a:stCxn id="1126" idx="4"/>
            <a:endCxn id="1128" idx="0"/>
          </p:cNvCxnSpPr>
          <p:nvPr/>
        </p:nvCxnSpPr>
        <p:spPr>
          <a:xfrm>
            <a:off x="6720050" y="2775625"/>
            <a:ext cx="0" cy="444600"/>
          </a:xfrm>
          <a:prstGeom prst="straightConnector1">
            <a:avLst/>
          </a:prstGeom>
          <a:noFill/>
          <a:ln cap="flat" cmpd="sng" w="76200">
            <a:solidFill>
              <a:schemeClr val="dk2"/>
            </a:solidFill>
            <a:prstDash val="solid"/>
            <a:round/>
            <a:headEnd len="med" w="med" type="none"/>
            <a:tailEnd len="med" w="med" type="none"/>
          </a:ln>
        </p:spPr>
      </p:cxnSp>
      <p:sp>
        <p:nvSpPr>
          <p:cNvPr id="1130" name="Google Shape;1130;p94"/>
          <p:cNvSpPr/>
          <p:nvPr/>
        </p:nvSpPr>
        <p:spPr>
          <a:xfrm>
            <a:off x="62817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t</a:t>
            </a:r>
            <a:endParaRPr b="1" sz="4000"/>
          </a:p>
        </p:txBody>
      </p:sp>
      <p:cxnSp>
        <p:nvCxnSpPr>
          <p:cNvPr id="1131" name="Google Shape;1131;p94"/>
          <p:cNvCxnSpPr>
            <a:stCxn id="1128" idx="4"/>
            <a:endCxn id="1130" idx="0"/>
          </p:cNvCxnSpPr>
          <p:nvPr/>
        </p:nvCxnSpPr>
        <p:spPr>
          <a:xfrm>
            <a:off x="6720050" y="4041925"/>
            <a:ext cx="0" cy="397500"/>
          </a:xfrm>
          <a:prstGeom prst="straightConnector1">
            <a:avLst/>
          </a:prstGeom>
          <a:noFill/>
          <a:ln cap="flat" cmpd="sng" w="76200">
            <a:solidFill>
              <a:schemeClr val="dk2"/>
            </a:solidFill>
            <a:prstDash val="solid"/>
            <a:round/>
            <a:headEnd len="med" w="med" type="none"/>
            <a:tailEnd len="med" w="med" type="none"/>
          </a:ln>
        </p:spPr>
      </p:cxnSp>
      <p:sp>
        <p:nvSpPr>
          <p:cNvPr id="1132" name="Google Shape;1132;p94"/>
          <p:cNvSpPr/>
          <p:nvPr/>
        </p:nvSpPr>
        <p:spPr>
          <a:xfrm>
            <a:off x="49863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r</a:t>
            </a:r>
            <a:endParaRPr b="1" sz="4000"/>
          </a:p>
        </p:txBody>
      </p:sp>
      <p:cxnSp>
        <p:nvCxnSpPr>
          <p:cNvPr id="1133" name="Google Shape;1133;p94"/>
          <p:cNvCxnSpPr>
            <a:stCxn id="1128" idx="2"/>
            <a:endCxn id="1132" idx="0"/>
          </p:cNvCxnSpPr>
          <p:nvPr/>
        </p:nvCxnSpPr>
        <p:spPr>
          <a:xfrm flipH="1">
            <a:off x="5424650" y="3631075"/>
            <a:ext cx="857100" cy="808500"/>
          </a:xfrm>
          <a:prstGeom prst="straightConnector1">
            <a:avLst/>
          </a:prstGeom>
          <a:noFill/>
          <a:ln cap="flat" cmpd="sng" w="76200">
            <a:solidFill>
              <a:schemeClr val="dk2"/>
            </a:solidFill>
            <a:prstDash val="solid"/>
            <a:round/>
            <a:headEnd len="med" w="med" type="none"/>
            <a:tailEnd len="med" w="med" type="none"/>
          </a:ln>
        </p:spPr>
      </p:cxnSp>
      <p:sp>
        <p:nvSpPr>
          <p:cNvPr id="1134" name="Google Shape;1134;p94"/>
          <p:cNvSpPr/>
          <p:nvPr/>
        </p:nvSpPr>
        <p:spPr>
          <a:xfrm>
            <a:off x="7653350" y="32493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d</a:t>
            </a:r>
            <a:endParaRPr b="1" sz="4000"/>
          </a:p>
        </p:txBody>
      </p:sp>
      <p:cxnSp>
        <p:nvCxnSpPr>
          <p:cNvPr id="1135" name="Google Shape;1135;p94"/>
          <p:cNvCxnSpPr>
            <a:stCxn id="1126" idx="6"/>
            <a:endCxn id="1134" idx="1"/>
          </p:cNvCxnSpPr>
          <p:nvPr/>
        </p:nvCxnSpPr>
        <p:spPr>
          <a:xfrm>
            <a:off x="7158350" y="2364775"/>
            <a:ext cx="623400" cy="1005000"/>
          </a:xfrm>
          <a:prstGeom prst="straightConnector1">
            <a:avLst/>
          </a:prstGeom>
          <a:noFill/>
          <a:ln cap="flat" cmpd="sng" w="76200">
            <a:solidFill>
              <a:schemeClr val="dk2"/>
            </a:solidFill>
            <a:prstDash val="solid"/>
            <a:round/>
            <a:headEnd len="med" w="med" type="none"/>
            <a:tailEnd len="med" w="med" type="none"/>
          </a:ln>
        </p:spPr>
      </p:cxnSp>
      <p:sp>
        <p:nvSpPr>
          <p:cNvPr id="1136" name="Google Shape;1136;p94"/>
          <p:cNvSpPr/>
          <p:nvPr/>
        </p:nvSpPr>
        <p:spPr>
          <a:xfrm>
            <a:off x="7653350" y="443942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cxnSp>
        <p:nvCxnSpPr>
          <p:cNvPr id="1137" name="Google Shape;1137;p94"/>
          <p:cNvCxnSpPr>
            <a:endCxn id="1136" idx="0"/>
          </p:cNvCxnSpPr>
          <p:nvPr/>
        </p:nvCxnSpPr>
        <p:spPr>
          <a:xfrm>
            <a:off x="8091650" y="4071025"/>
            <a:ext cx="0" cy="368400"/>
          </a:xfrm>
          <a:prstGeom prst="straightConnector1">
            <a:avLst/>
          </a:prstGeom>
          <a:noFill/>
          <a:ln cap="flat" cmpd="sng" w="76200">
            <a:solidFill>
              <a:schemeClr val="dk2"/>
            </a:solidFill>
            <a:prstDash val="solid"/>
            <a:round/>
            <a:headEnd len="med" w="med" type="none"/>
            <a:tailEnd len="med" w="med" type="none"/>
          </a:ln>
        </p:spPr>
      </p:cxnSp>
      <p:sp>
        <p:nvSpPr>
          <p:cNvPr id="1138" name="Google Shape;1138;p94"/>
          <p:cNvSpPr/>
          <p:nvPr/>
        </p:nvSpPr>
        <p:spPr>
          <a:xfrm>
            <a:off x="7653350" y="5589875"/>
            <a:ext cx="876600" cy="8217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p</a:t>
            </a:r>
            <a:endParaRPr b="1" sz="4000"/>
          </a:p>
        </p:txBody>
      </p:sp>
      <p:cxnSp>
        <p:nvCxnSpPr>
          <p:cNvPr id="1139" name="Google Shape;1139;p94"/>
          <p:cNvCxnSpPr>
            <a:stCxn id="1136" idx="4"/>
            <a:endCxn id="1138" idx="0"/>
          </p:cNvCxnSpPr>
          <p:nvPr/>
        </p:nvCxnSpPr>
        <p:spPr>
          <a:xfrm>
            <a:off x="8091650" y="5261125"/>
            <a:ext cx="0" cy="328800"/>
          </a:xfrm>
          <a:prstGeom prst="straightConnector1">
            <a:avLst/>
          </a:prstGeom>
          <a:noFill/>
          <a:ln cap="flat" cmpd="sng" w="76200">
            <a:solidFill>
              <a:schemeClr val="dk2"/>
            </a:solidFill>
            <a:prstDash val="solid"/>
            <a:round/>
            <a:headEnd len="med" w="med" type="none"/>
            <a:tailEnd len="med" w="med" type="none"/>
          </a:ln>
        </p:spPr>
      </p:cxnSp>
      <p:sp>
        <p:nvSpPr>
          <p:cNvPr id="1140" name="Google Shape;1140;p94"/>
          <p:cNvSpPr/>
          <p:nvPr/>
        </p:nvSpPr>
        <p:spPr>
          <a:xfrm>
            <a:off x="7653350" y="6580475"/>
            <a:ext cx="876600" cy="821700"/>
          </a:xfrm>
          <a:prstGeom prst="ellipse">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t</a:t>
            </a:r>
            <a:endParaRPr b="1" sz="4000"/>
          </a:p>
        </p:txBody>
      </p:sp>
      <p:cxnSp>
        <p:nvCxnSpPr>
          <p:cNvPr id="1141" name="Google Shape;1141;p94"/>
          <p:cNvCxnSpPr>
            <a:stCxn id="1140" idx="0"/>
            <a:endCxn id="1140" idx="0"/>
          </p:cNvCxnSpPr>
          <p:nvPr/>
        </p:nvCxnSpPr>
        <p:spPr>
          <a:xfrm>
            <a:off x="8091650" y="6580475"/>
            <a:ext cx="0" cy="0"/>
          </a:xfrm>
          <a:prstGeom prst="straightConnector1">
            <a:avLst/>
          </a:prstGeom>
          <a:noFill/>
          <a:ln cap="flat" cmpd="sng" w="76200">
            <a:solidFill>
              <a:schemeClr val="dk2"/>
            </a:solidFill>
            <a:prstDash val="solid"/>
            <a:round/>
            <a:headEnd len="med" w="med" type="none"/>
            <a:tailEnd len="med" w="med" type="none"/>
          </a:ln>
        </p:spPr>
      </p:cxnSp>
      <p:cxnSp>
        <p:nvCxnSpPr>
          <p:cNvPr id="1142" name="Google Shape;1142;p94"/>
          <p:cNvCxnSpPr>
            <a:stCxn id="1140" idx="0"/>
            <a:endCxn id="1138" idx="4"/>
          </p:cNvCxnSpPr>
          <p:nvPr/>
        </p:nvCxnSpPr>
        <p:spPr>
          <a:xfrm rot="10800000">
            <a:off x="8091650" y="6411575"/>
            <a:ext cx="0" cy="1689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95"/>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cu TST</a:t>
            </a:r>
            <a:endParaRPr>
              <a:solidFill>
                <a:schemeClr val="lt1"/>
              </a:solidFill>
            </a:endParaRPr>
          </a:p>
        </p:txBody>
      </p:sp>
      <p:pic>
        <p:nvPicPr>
          <p:cNvPr id="1148" name="Google Shape;1148;p95"/>
          <p:cNvPicPr preferRelativeResize="0"/>
          <p:nvPr/>
        </p:nvPicPr>
        <p:blipFill>
          <a:blip r:embed="rId3">
            <a:alphaModFix/>
          </a:blip>
          <a:stretch>
            <a:fillRect/>
          </a:stretch>
        </p:blipFill>
        <p:spPr>
          <a:xfrm>
            <a:off x="1656738" y="1566025"/>
            <a:ext cx="7378525" cy="55214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96"/>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cu TST</a:t>
            </a:r>
            <a:endParaRPr>
              <a:solidFill>
                <a:schemeClr val="lt1"/>
              </a:solidFill>
            </a:endParaRPr>
          </a:p>
        </p:txBody>
      </p:sp>
      <p:pic>
        <p:nvPicPr>
          <p:cNvPr id="1154" name="Google Shape;1154;p96"/>
          <p:cNvPicPr preferRelativeResize="0"/>
          <p:nvPr/>
        </p:nvPicPr>
        <p:blipFill>
          <a:blip r:embed="rId3">
            <a:alphaModFix/>
          </a:blip>
          <a:stretch>
            <a:fillRect/>
          </a:stretch>
        </p:blipFill>
        <p:spPr>
          <a:xfrm>
            <a:off x="2438200" y="1540700"/>
            <a:ext cx="6003450" cy="58367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97"/>
          <p:cNvSpPr txBox="1"/>
          <p:nvPr>
            <p:ph type="title"/>
          </p:nvPr>
        </p:nvSpPr>
        <p:spPr>
          <a:xfrm>
            <a:off x="883275" y="644575"/>
            <a:ext cx="93069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cu TST - Experimente</a:t>
            </a:r>
            <a:endParaRPr/>
          </a:p>
        </p:txBody>
      </p:sp>
      <p:sp>
        <p:nvSpPr>
          <p:cNvPr id="1160" name="Google Shape;1160;p97"/>
          <p:cNvSpPr txBox="1"/>
          <p:nvPr>
            <p:ph idx="4294967295" type="subTitle"/>
          </p:nvPr>
        </p:nvSpPr>
        <p:spPr>
          <a:xfrm>
            <a:off x="807075" y="1837975"/>
            <a:ext cx="9099600" cy="4509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E3 pe S1 - nr mediu de ramuri parcurse</a:t>
            </a:r>
            <a:endParaRPr sz="2400"/>
          </a:p>
          <a:p>
            <a:pPr indent="0" lvl="0" marL="457200" rtl="0" algn="l">
              <a:spcBef>
                <a:spcPts val="1200"/>
              </a:spcBef>
              <a:spcAft>
                <a:spcPts val="0"/>
              </a:spcAft>
              <a:buNone/>
            </a:pPr>
            <a:r>
              <a:rPr lang="en" sz="2400"/>
              <a:t>Într-un</a:t>
            </a:r>
            <a:r>
              <a:rPr b="1" lang="en" sz="2400"/>
              <a:t> TST perfect balansat</a:t>
            </a:r>
            <a:r>
              <a:rPr lang="en" sz="2400"/>
              <a:t> vor fi cele mai puține ramuri formate, iar timpul este la jumătate față de worst-case-ul așteptat. În timp ce folosirea unui </a:t>
            </a:r>
            <a:r>
              <a:rPr b="1" lang="en" sz="2400"/>
              <a:t>tournament tree</a:t>
            </a:r>
            <a:r>
              <a:rPr lang="en" sz="2400"/>
              <a:t> utilizează cu 80% mai multe comparații ca în arborii echilibrați, iar în random tree cu 50% mai multe comparații.</a:t>
            </a:r>
            <a:endParaRPr sz="2400"/>
          </a:p>
          <a:p>
            <a:pPr indent="0" lvl="0" marL="457200" rtl="0" algn="l">
              <a:spcBef>
                <a:spcPts val="1200"/>
              </a:spcBef>
              <a:spcAft>
                <a:spcPts val="0"/>
              </a:spcAft>
              <a:buNone/>
            </a:pPr>
            <a:r>
              <a:t/>
            </a:r>
            <a:endParaRPr sz="2400"/>
          </a:p>
          <a:p>
            <a:pPr indent="0" lvl="0" marL="457200" rtl="0" algn="l">
              <a:spcBef>
                <a:spcPts val="1200"/>
              </a:spcBef>
              <a:spcAft>
                <a:spcPts val="0"/>
              </a:spcAft>
              <a:buNone/>
            </a:pPr>
            <a:r>
              <a:t/>
            </a:r>
            <a:endParaRPr sz="2400"/>
          </a:p>
          <a:p>
            <a:pPr indent="0" lvl="0" marL="457200" rtl="0" algn="l">
              <a:spcBef>
                <a:spcPts val="1200"/>
              </a:spcBef>
              <a:spcAft>
                <a:spcPts val="1200"/>
              </a:spcAft>
              <a:buNone/>
            </a:pPr>
            <a:r>
              <a:t/>
            </a:r>
            <a:endParaRPr sz="24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98"/>
          <p:cNvSpPr txBox="1"/>
          <p:nvPr>
            <p:ph type="title"/>
          </p:nvPr>
        </p:nvSpPr>
        <p:spPr>
          <a:xfrm>
            <a:off x="883275" y="644575"/>
            <a:ext cx="93069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Multikey QuickSort cu TST - Experimente</a:t>
            </a:r>
            <a:endParaRPr/>
          </a:p>
        </p:txBody>
      </p:sp>
      <p:sp>
        <p:nvSpPr>
          <p:cNvPr id="1166" name="Google Shape;1166;p98"/>
          <p:cNvSpPr txBox="1"/>
          <p:nvPr>
            <p:ph idx="4294967295" type="subTitle"/>
          </p:nvPr>
        </p:nvSpPr>
        <p:spPr>
          <a:xfrm>
            <a:off x="807075" y="1837975"/>
            <a:ext cx="9099600" cy="4509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E4 pe S1 și S2 - nr de secunde necesare căutărilor de succes/eșuate</a:t>
            </a:r>
            <a:endParaRPr sz="2400"/>
          </a:p>
          <a:p>
            <a:pPr indent="0" lvl="0" marL="457200" rtl="0" algn="l">
              <a:spcBef>
                <a:spcPts val="1200"/>
              </a:spcBef>
              <a:spcAft>
                <a:spcPts val="0"/>
              </a:spcAft>
              <a:buNone/>
            </a:pPr>
            <a:r>
              <a:rPr lang="en" sz="2400"/>
              <a:t>TST sunt mai rapizi pentru căutările eșuate, deoarece pot descoperi nepotriviri după câteva examinări ale caracterelor, în timp ce hashing-ul are nevoie de procesarea întregului șir. Pentru chei lungi avantajul este și mai semnificativ(pe S2 a luat mai puțin cu 1/5 din timpul de hash).</a:t>
            </a:r>
            <a:endParaRPr sz="2400"/>
          </a:p>
          <a:p>
            <a:pPr indent="0" lvl="0" marL="457200" rtl="0" algn="l">
              <a:spcBef>
                <a:spcPts val="1200"/>
              </a:spcBef>
              <a:spcAft>
                <a:spcPts val="0"/>
              </a:spcAft>
              <a:buNone/>
            </a:pPr>
            <a:r>
              <a:rPr lang="en" sz="2400">
                <a:highlight>
                  <a:srgbClr val="FF0000"/>
                </a:highlight>
              </a:rPr>
              <a:t>? Diferența de memorie ?</a:t>
            </a:r>
            <a:endParaRPr sz="2400">
              <a:highlight>
                <a:srgbClr val="FF0000"/>
              </a:highlight>
            </a:endParaRPr>
          </a:p>
          <a:p>
            <a:pPr indent="0" lvl="0" marL="457200" rtl="0" algn="l">
              <a:spcBef>
                <a:spcPts val="1200"/>
              </a:spcBef>
              <a:spcAft>
                <a:spcPts val="1200"/>
              </a:spcAft>
              <a:buNone/>
            </a:pPr>
            <a:r>
              <a:t/>
            </a:r>
            <a:endParaRPr sz="24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cxnSp>
        <p:nvCxnSpPr>
          <p:cNvPr id="1171" name="Google Shape;1171;p99"/>
          <p:cNvCxnSpPr>
            <a:endCxn id="1172" idx="0"/>
          </p:cNvCxnSpPr>
          <p:nvPr/>
        </p:nvCxnSpPr>
        <p:spPr>
          <a:xfrm flipH="1" rot="10800000">
            <a:off x="4035575" y="795650"/>
            <a:ext cx="680100" cy="7800"/>
          </a:xfrm>
          <a:prstGeom prst="straightConnector1">
            <a:avLst/>
          </a:prstGeom>
          <a:noFill/>
          <a:ln cap="flat" cmpd="sng" w="19050">
            <a:solidFill>
              <a:schemeClr val="lt1"/>
            </a:solidFill>
            <a:prstDash val="solid"/>
            <a:round/>
            <a:headEnd len="med" w="med" type="none"/>
            <a:tailEnd len="med" w="med" type="none"/>
          </a:ln>
        </p:spPr>
      </p:cxnSp>
      <p:sp>
        <p:nvSpPr>
          <p:cNvPr id="1173" name="Google Shape;1173;p99"/>
          <p:cNvSpPr txBox="1"/>
          <p:nvPr>
            <p:ph type="title"/>
          </p:nvPr>
        </p:nvSpPr>
        <p:spPr>
          <a:xfrm>
            <a:off x="1393775" y="1792675"/>
            <a:ext cx="2564100" cy="3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0">
                <a:solidFill>
                  <a:schemeClr val="dk2"/>
                </a:solidFill>
              </a:rPr>
              <a:t>4</a:t>
            </a:r>
            <a:r>
              <a:rPr b="1" lang="en" sz="20000">
                <a:solidFill>
                  <a:schemeClr val="dk2"/>
                </a:solidFill>
              </a:rPr>
              <a:t>.</a:t>
            </a:r>
            <a:endParaRPr b="1" sz="20000">
              <a:solidFill>
                <a:schemeClr val="lt1"/>
              </a:solidFill>
            </a:endParaRPr>
          </a:p>
        </p:txBody>
      </p:sp>
      <p:grpSp>
        <p:nvGrpSpPr>
          <p:cNvPr id="1174" name="Google Shape;1174;p99"/>
          <p:cNvGrpSpPr/>
          <p:nvPr/>
        </p:nvGrpSpPr>
        <p:grpSpPr>
          <a:xfrm>
            <a:off x="4425863" y="3156178"/>
            <a:ext cx="648000" cy="648000"/>
            <a:chOff x="4959263" y="1708378"/>
            <a:chExt cx="648000" cy="648000"/>
          </a:xfrm>
        </p:grpSpPr>
        <p:sp>
          <p:nvSpPr>
            <p:cNvPr id="1175" name="Google Shape;1175;p99"/>
            <p:cNvSpPr/>
            <p:nvPr/>
          </p:nvSpPr>
          <p:spPr>
            <a:xfrm>
              <a:off x="4959263" y="1708378"/>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99"/>
            <p:cNvSpPr/>
            <p:nvPr/>
          </p:nvSpPr>
          <p:spPr>
            <a:xfrm>
              <a:off x="5188338" y="1929061"/>
              <a:ext cx="19017" cy="18785"/>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7" name="Google Shape;1177;p99"/>
          <p:cNvSpPr/>
          <p:nvPr/>
        </p:nvSpPr>
        <p:spPr>
          <a:xfrm>
            <a:off x="4425863" y="4319334"/>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99"/>
          <p:cNvSpPr/>
          <p:nvPr/>
        </p:nvSpPr>
        <p:spPr>
          <a:xfrm>
            <a:off x="4425863" y="5482027"/>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9" name="Google Shape;1179;p99"/>
          <p:cNvPicPr preferRelativeResize="0"/>
          <p:nvPr/>
        </p:nvPicPr>
        <p:blipFill rotWithShape="1">
          <a:blip r:embed="rId3">
            <a:alphaModFix/>
          </a:blip>
          <a:srcRect b="68018" l="18476" r="-8210" t="-692"/>
          <a:stretch/>
        </p:blipFill>
        <p:spPr>
          <a:xfrm flipH="1" rot="10800000">
            <a:off x="-336350" y="5648950"/>
            <a:ext cx="2196000" cy="2223900"/>
          </a:xfrm>
          <a:prstGeom prst="ellipse">
            <a:avLst/>
          </a:prstGeom>
          <a:noFill/>
          <a:ln>
            <a:noFill/>
          </a:ln>
        </p:spPr>
      </p:pic>
      <p:cxnSp>
        <p:nvCxnSpPr>
          <p:cNvPr id="1180" name="Google Shape;1180;p99"/>
          <p:cNvCxnSpPr>
            <a:stCxn id="1172" idx="2"/>
            <a:endCxn id="1175" idx="0"/>
          </p:cNvCxnSpPr>
          <p:nvPr/>
        </p:nvCxnSpPr>
        <p:spPr>
          <a:xfrm>
            <a:off x="4749875" y="838850"/>
            <a:ext cx="0" cy="2317200"/>
          </a:xfrm>
          <a:prstGeom prst="straightConnector1">
            <a:avLst/>
          </a:prstGeom>
          <a:noFill/>
          <a:ln cap="flat" cmpd="sng" w="19050">
            <a:solidFill>
              <a:schemeClr val="lt1"/>
            </a:solidFill>
            <a:prstDash val="solid"/>
            <a:round/>
            <a:headEnd len="med" w="med" type="none"/>
            <a:tailEnd len="med" w="med" type="diamond"/>
          </a:ln>
        </p:spPr>
      </p:cxnSp>
      <p:sp>
        <p:nvSpPr>
          <p:cNvPr id="1172" name="Google Shape;1172;p99"/>
          <p:cNvSpPr/>
          <p:nvPr/>
        </p:nvSpPr>
        <p:spPr>
          <a:xfrm>
            <a:off x="4681475" y="795650"/>
            <a:ext cx="68400" cy="86400"/>
          </a:xfrm>
          <a:prstGeom prst="arc">
            <a:avLst>
              <a:gd fmla="val 16200000" name="adj1"/>
              <a:gd fmla="val 0"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99"/>
          <p:cNvSpPr txBox="1"/>
          <p:nvPr>
            <p:ph type="title"/>
          </p:nvPr>
        </p:nvSpPr>
        <p:spPr>
          <a:xfrm>
            <a:off x="5346000" y="3427700"/>
            <a:ext cx="5872800" cy="28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6500"/>
              <a:t>Partial-match cu </a:t>
            </a:r>
            <a:r>
              <a:rPr b="1" lang="en" sz="6500"/>
              <a:t>TST</a:t>
            </a:r>
            <a:endParaRPr b="1" sz="6500"/>
          </a:p>
        </p:txBody>
      </p:sp>
      <p:cxnSp>
        <p:nvCxnSpPr>
          <p:cNvPr id="1182" name="Google Shape;1182;p99"/>
          <p:cNvCxnSpPr/>
          <p:nvPr/>
        </p:nvCxnSpPr>
        <p:spPr>
          <a:xfrm>
            <a:off x="4749863" y="3707225"/>
            <a:ext cx="0" cy="569700"/>
          </a:xfrm>
          <a:prstGeom prst="straightConnector1">
            <a:avLst/>
          </a:prstGeom>
          <a:noFill/>
          <a:ln cap="flat" cmpd="sng" w="19050">
            <a:solidFill>
              <a:schemeClr val="lt1"/>
            </a:solidFill>
            <a:prstDash val="solid"/>
            <a:round/>
            <a:headEnd len="med" w="med" type="none"/>
            <a:tailEnd len="med" w="med" type="diamond"/>
          </a:ln>
        </p:spPr>
      </p:cxnSp>
      <p:cxnSp>
        <p:nvCxnSpPr>
          <p:cNvPr id="1183" name="Google Shape;1183;p99"/>
          <p:cNvCxnSpPr/>
          <p:nvPr/>
        </p:nvCxnSpPr>
        <p:spPr>
          <a:xfrm>
            <a:off x="4749863" y="4850225"/>
            <a:ext cx="0" cy="569700"/>
          </a:xfrm>
          <a:prstGeom prst="straightConnector1">
            <a:avLst/>
          </a:prstGeom>
          <a:noFill/>
          <a:ln cap="flat" cmpd="sng" w="19050">
            <a:solidFill>
              <a:schemeClr val="lt1"/>
            </a:solidFill>
            <a:prstDash val="solid"/>
            <a:round/>
            <a:headEnd len="med" w="med" type="none"/>
            <a:tailEnd len="med" w="med" type="diamond"/>
          </a:ln>
        </p:spPr>
      </p:cxnSp>
      <p:cxnSp>
        <p:nvCxnSpPr>
          <p:cNvPr id="1184" name="Google Shape;1184;p99"/>
          <p:cNvCxnSpPr/>
          <p:nvPr/>
        </p:nvCxnSpPr>
        <p:spPr>
          <a:xfrm>
            <a:off x="4749863" y="6069425"/>
            <a:ext cx="0" cy="569700"/>
          </a:xfrm>
          <a:prstGeom prst="straightConnector1">
            <a:avLst/>
          </a:prstGeom>
          <a:noFill/>
          <a:ln cap="flat" cmpd="sng" w="19050">
            <a:solidFill>
              <a:schemeClr val="lt1"/>
            </a:solidFill>
            <a:prstDash val="solid"/>
            <a:round/>
            <a:headEnd len="med" w="med" type="none"/>
            <a:tailEnd len="med" w="med" type="diamond"/>
          </a:ln>
        </p:spPr>
      </p:cxnSp>
      <p:sp>
        <p:nvSpPr>
          <p:cNvPr id="1185" name="Google Shape;1185;p99"/>
          <p:cNvSpPr/>
          <p:nvPr/>
        </p:nvSpPr>
        <p:spPr>
          <a:xfrm rot="5400000">
            <a:off x="4543778" y="5538574"/>
            <a:ext cx="412200" cy="412200"/>
          </a:xfrm>
          <a:prstGeom prst="diamond">
            <a:avLst/>
          </a:prstGeom>
          <a:solidFill>
            <a:srgbClr val="E28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99"/>
          <p:cNvSpPr/>
          <p:nvPr/>
        </p:nvSpPr>
        <p:spPr>
          <a:xfrm rot="5400000">
            <a:off x="4543765" y="4357474"/>
            <a:ext cx="412200" cy="412200"/>
          </a:xfrm>
          <a:prstGeom prst="diamond">
            <a:avLst/>
          </a:prstGeom>
          <a:solidFill>
            <a:srgbClr val="E28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99"/>
          <p:cNvSpPr/>
          <p:nvPr/>
        </p:nvSpPr>
        <p:spPr>
          <a:xfrm rot="5400000">
            <a:off x="4543778" y="3225537"/>
            <a:ext cx="412200" cy="412200"/>
          </a:xfrm>
          <a:prstGeom prst="diamond">
            <a:avLst/>
          </a:prstGeom>
          <a:solidFill>
            <a:srgbClr val="E28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00"/>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Partial-match </a:t>
            </a:r>
            <a:r>
              <a:rPr lang="en"/>
              <a:t>cu TST</a:t>
            </a:r>
            <a:endParaRPr>
              <a:solidFill>
                <a:schemeClr val="lt1"/>
              </a:solidFill>
            </a:endParaRPr>
          </a:p>
        </p:txBody>
      </p:sp>
      <p:sp>
        <p:nvSpPr>
          <p:cNvPr id="1193" name="Google Shape;1193;p100"/>
          <p:cNvSpPr/>
          <p:nvPr/>
        </p:nvSpPr>
        <p:spPr>
          <a:xfrm>
            <a:off x="5672150" y="1115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b</a:t>
            </a:r>
            <a:endParaRPr b="1" sz="4000"/>
          </a:p>
        </p:txBody>
      </p:sp>
      <p:sp>
        <p:nvSpPr>
          <p:cNvPr id="1194" name="Google Shape;1194;p100"/>
          <p:cNvSpPr txBox="1"/>
          <p:nvPr>
            <p:ph idx="4294967295" type="subTitle"/>
          </p:nvPr>
        </p:nvSpPr>
        <p:spPr>
          <a:xfrm>
            <a:off x="773700" y="1874500"/>
            <a:ext cx="3481200" cy="16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insert(“banana”);</a:t>
            </a:r>
            <a:endParaRPr sz="2400"/>
          </a:p>
          <a:p>
            <a:pPr indent="0" lvl="0" marL="0" rtl="0" algn="l">
              <a:spcBef>
                <a:spcPts val="1200"/>
              </a:spcBef>
              <a:spcAft>
                <a:spcPts val="0"/>
              </a:spcAft>
              <a:buNone/>
            </a:pPr>
            <a:r>
              <a:rPr lang="en" sz="2400"/>
              <a:t>insert(“core”);</a:t>
            </a:r>
            <a:endParaRPr sz="2400"/>
          </a:p>
          <a:p>
            <a:pPr indent="0" lvl="0" marL="0" rtl="0" algn="l">
              <a:spcBef>
                <a:spcPts val="1200"/>
              </a:spcBef>
              <a:spcAft>
                <a:spcPts val="1200"/>
              </a:spcAft>
              <a:buNone/>
            </a:pPr>
            <a:r>
              <a:rPr lang="en" sz="2400"/>
              <a:t>insert(“code”);</a:t>
            </a:r>
            <a:endParaRPr sz="2400"/>
          </a:p>
        </p:txBody>
      </p:sp>
      <p:sp>
        <p:nvSpPr>
          <p:cNvPr id="1195" name="Google Shape;1195;p100"/>
          <p:cNvSpPr/>
          <p:nvPr/>
        </p:nvSpPr>
        <p:spPr>
          <a:xfrm>
            <a:off x="5672150" y="2411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196" name="Google Shape;1196;p100"/>
          <p:cNvSpPr/>
          <p:nvPr/>
        </p:nvSpPr>
        <p:spPr>
          <a:xfrm>
            <a:off x="5672150" y="33255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n</a:t>
            </a:r>
            <a:endParaRPr b="1" sz="4000"/>
          </a:p>
        </p:txBody>
      </p:sp>
      <p:sp>
        <p:nvSpPr>
          <p:cNvPr id="1197" name="Google Shape;1197;p100"/>
          <p:cNvSpPr/>
          <p:nvPr/>
        </p:nvSpPr>
        <p:spPr>
          <a:xfrm>
            <a:off x="5672150" y="42399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198" name="Google Shape;1198;p100"/>
          <p:cNvSpPr/>
          <p:nvPr/>
        </p:nvSpPr>
        <p:spPr>
          <a:xfrm>
            <a:off x="5672150" y="51543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n</a:t>
            </a:r>
            <a:endParaRPr b="1" sz="4000"/>
          </a:p>
        </p:txBody>
      </p:sp>
      <p:sp>
        <p:nvSpPr>
          <p:cNvPr id="1199" name="Google Shape;1199;p100"/>
          <p:cNvSpPr/>
          <p:nvPr/>
        </p:nvSpPr>
        <p:spPr>
          <a:xfrm>
            <a:off x="5672150" y="6068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200" name="Google Shape;1200;p100"/>
          <p:cNvSpPr/>
          <p:nvPr/>
        </p:nvSpPr>
        <p:spPr>
          <a:xfrm>
            <a:off x="7881950" y="2411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1201" name="Google Shape;1201;p100"/>
          <p:cNvSpPr/>
          <p:nvPr/>
        </p:nvSpPr>
        <p:spPr>
          <a:xfrm>
            <a:off x="7881950" y="33255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o</a:t>
            </a:r>
            <a:endParaRPr b="1" sz="4000"/>
          </a:p>
        </p:txBody>
      </p:sp>
      <p:sp>
        <p:nvSpPr>
          <p:cNvPr id="1202" name="Google Shape;1202;p100"/>
          <p:cNvSpPr/>
          <p:nvPr/>
        </p:nvSpPr>
        <p:spPr>
          <a:xfrm>
            <a:off x="7881950" y="4316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r</a:t>
            </a:r>
            <a:endParaRPr b="1" sz="4000"/>
          </a:p>
        </p:txBody>
      </p:sp>
      <p:sp>
        <p:nvSpPr>
          <p:cNvPr id="1203" name="Google Shape;1203;p100"/>
          <p:cNvSpPr/>
          <p:nvPr/>
        </p:nvSpPr>
        <p:spPr>
          <a:xfrm>
            <a:off x="7881950" y="5306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sp>
        <p:nvSpPr>
          <p:cNvPr id="1204" name="Google Shape;1204;p100"/>
          <p:cNvSpPr/>
          <p:nvPr/>
        </p:nvSpPr>
        <p:spPr>
          <a:xfrm>
            <a:off x="6891350" y="4316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d</a:t>
            </a:r>
            <a:endParaRPr b="1" sz="4000"/>
          </a:p>
        </p:txBody>
      </p:sp>
      <p:sp>
        <p:nvSpPr>
          <p:cNvPr id="1205" name="Google Shape;1205;p100"/>
          <p:cNvSpPr/>
          <p:nvPr/>
        </p:nvSpPr>
        <p:spPr>
          <a:xfrm>
            <a:off x="6891350" y="53829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cxnSp>
        <p:nvCxnSpPr>
          <p:cNvPr id="1206" name="Google Shape;1206;p100"/>
          <p:cNvCxnSpPr>
            <a:stCxn id="1193" idx="4"/>
            <a:endCxn id="1195" idx="0"/>
          </p:cNvCxnSpPr>
          <p:nvPr/>
        </p:nvCxnSpPr>
        <p:spPr>
          <a:xfrm>
            <a:off x="6009950" y="1807225"/>
            <a:ext cx="0" cy="603900"/>
          </a:xfrm>
          <a:prstGeom prst="straightConnector1">
            <a:avLst/>
          </a:prstGeom>
          <a:noFill/>
          <a:ln cap="flat" cmpd="sng" w="76200">
            <a:solidFill>
              <a:schemeClr val="dk2"/>
            </a:solidFill>
            <a:prstDash val="solid"/>
            <a:round/>
            <a:headEnd len="med" w="med" type="none"/>
            <a:tailEnd len="med" w="med" type="none"/>
          </a:ln>
        </p:spPr>
      </p:cxnSp>
      <p:cxnSp>
        <p:nvCxnSpPr>
          <p:cNvPr id="1207" name="Google Shape;1207;p100"/>
          <p:cNvCxnSpPr>
            <a:stCxn id="1195" idx="4"/>
            <a:endCxn id="1196" idx="0"/>
          </p:cNvCxnSpPr>
          <p:nvPr/>
        </p:nvCxnSpPr>
        <p:spPr>
          <a:xfrm>
            <a:off x="6009950" y="31026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208" name="Google Shape;1208;p100"/>
          <p:cNvCxnSpPr>
            <a:stCxn id="1196" idx="4"/>
            <a:endCxn id="1197" idx="0"/>
          </p:cNvCxnSpPr>
          <p:nvPr/>
        </p:nvCxnSpPr>
        <p:spPr>
          <a:xfrm>
            <a:off x="6009950" y="40170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209" name="Google Shape;1209;p100"/>
          <p:cNvCxnSpPr>
            <a:stCxn id="1198" idx="0"/>
            <a:endCxn id="1198" idx="0"/>
          </p:cNvCxnSpPr>
          <p:nvPr/>
        </p:nvCxnSpPr>
        <p:spPr>
          <a:xfrm>
            <a:off x="6009950" y="5154325"/>
            <a:ext cx="0" cy="0"/>
          </a:xfrm>
          <a:prstGeom prst="straightConnector1">
            <a:avLst/>
          </a:prstGeom>
          <a:noFill/>
          <a:ln cap="flat" cmpd="sng" w="9525">
            <a:solidFill>
              <a:schemeClr val="dk2"/>
            </a:solidFill>
            <a:prstDash val="solid"/>
            <a:round/>
            <a:headEnd len="med" w="med" type="none"/>
            <a:tailEnd len="med" w="med" type="none"/>
          </a:ln>
        </p:spPr>
      </p:cxnSp>
      <p:cxnSp>
        <p:nvCxnSpPr>
          <p:cNvPr id="1210" name="Google Shape;1210;p100"/>
          <p:cNvCxnSpPr>
            <a:stCxn id="1197" idx="4"/>
            <a:endCxn id="1198" idx="0"/>
          </p:cNvCxnSpPr>
          <p:nvPr/>
        </p:nvCxnSpPr>
        <p:spPr>
          <a:xfrm>
            <a:off x="6009950" y="49314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211" name="Google Shape;1211;p100"/>
          <p:cNvCxnSpPr>
            <a:endCxn id="1199" idx="0"/>
          </p:cNvCxnSpPr>
          <p:nvPr/>
        </p:nvCxnSpPr>
        <p:spPr>
          <a:xfrm>
            <a:off x="6009950" y="58458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212" name="Google Shape;1212;p100"/>
          <p:cNvCxnSpPr>
            <a:stCxn id="1193" idx="6"/>
            <a:endCxn id="1200" idx="2"/>
          </p:cNvCxnSpPr>
          <p:nvPr/>
        </p:nvCxnSpPr>
        <p:spPr>
          <a:xfrm>
            <a:off x="6347750" y="1461475"/>
            <a:ext cx="1534200" cy="1295400"/>
          </a:xfrm>
          <a:prstGeom prst="straightConnector1">
            <a:avLst/>
          </a:prstGeom>
          <a:noFill/>
          <a:ln cap="flat" cmpd="sng" w="76200">
            <a:solidFill>
              <a:schemeClr val="dk2"/>
            </a:solidFill>
            <a:prstDash val="solid"/>
            <a:round/>
            <a:headEnd len="med" w="med" type="none"/>
            <a:tailEnd len="med" w="med" type="none"/>
          </a:ln>
        </p:spPr>
      </p:cxnSp>
      <p:cxnSp>
        <p:nvCxnSpPr>
          <p:cNvPr id="1213" name="Google Shape;1213;p100"/>
          <p:cNvCxnSpPr>
            <a:endCxn id="1201" idx="0"/>
          </p:cNvCxnSpPr>
          <p:nvPr/>
        </p:nvCxnSpPr>
        <p:spPr>
          <a:xfrm>
            <a:off x="8219750" y="31026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214" name="Google Shape;1214;p100"/>
          <p:cNvCxnSpPr>
            <a:stCxn id="1201" idx="4"/>
            <a:endCxn id="1202" idx="0"/>
          </p:cNvCxnSpPr>
          <p:nvPr/>
        </p:nvCxnSpPr>
        <p:spPr>
          <a:xfrm>
            <a:off x="8219750" y="4017025"/>
            <a:ext cx="0" cy="299100"/>
          </a:xfrm>
          <a:prstGeom prst="straightConnector1">
            <a:avLst/>
          </a:prstGeom>
          <a:noFill/>
          <a:ln cap="flat" cmpd="sng" w="76200">
            <a:solidFill>
              <a:schemeClr val="dk2"/>
            </a:solidFill>
            <a:prstDash val="solid"/>
            <a:round/>
            <a:headEnd len="med" w="med" type="none"/>
            <a:tailEnd len="med" w="med" type="none"/>
          </a:ln>
        </p:spPr>
      </p:cxnSp>
      <p:cxnSp>
        <p:nvCxnSpPr>
          <p:cNvPr id="1215" name="Google Shape;1215;p100"/>
          <p:cNvCxnSpPr>
            <a:stCxn id="1202" idx="4"/>
            <a:endCxn id="1203" idx="0"/>
          </p:cNvCxnSpPr>
          <p:nvPr/>
        </p:nvCxnSpPr>
        <p:spPr>
          <a:xfrm>
            <a:off x="8219750" y="5007625"/>
            <a:ext cx="0" cy="299100"/>
          </a:xfrm>
          <a:prstGeom prst="straightConnector1">
            <a:avLst/>
          </a:prstGeom>
          <a:noFill/>
          <a:ln cap="flat" cmpd="sng" w="76200">
            <a:solidFill>
              <a:schemeClr val="dk2"/>
            </a:solidFill>
            <a:prstDash val="solid"/>
            <a:round/>
            <a:headEnd len="med" w="med" type="none"/>
            <a:tailEnd len="med" w="med" type="none"/>
          </a:ln>
        </p:spPr>
      </p:cxnSp>
      <p:cxnSp>
        <p:nvCxnSpPr>
          <p:cNvPr id="1216" name="Google Shape;1216;p100"/>
          <p:cNvCxnSpPr>
            <a:stCxn id="1201" idx="3"/>
            <a:endCxn id="1204" idx="0"/>
          </p:cNvCxnSpPr>
          <p:nvPr/>
        </p:nvCxnSpPr>
        <p:spPr>
          <a:xfrm flipH="1">
            <a:off x="7229089" y="3915757"/>
            <a:ext cx="751800" cy="400500"/>
          </a:xfrm>
          <a:prstGeom prst="straightConnector1">
            <a:avLst/>
          </a:prstGeom>
          <a:noFill/>
          <a:ln cap="flat" cmpd="sng" w="76200">
            <a:solidFill>
              <a:schemeClr val="dk2"/>
            </a:solidFill>
            <a:prstDash val="solid"/>
            <a:round/>
            <a:headEnd len="med" w="med" type="none"/>
            <a:tailEnd len="med" w="med" type="none"/>
          </a:ln>
        </p:spPr>
      </p:cxnSp>
      <p:cxnSp>
        <p:nvCxnSpPr>
          <p:cNvPr id="1217" name="Google Shape;1217;p100"/>
          <p:cNvCxnSpPr>
            <a:stCxn id="1204" idx="4"/>
            <a:endCxn id="1205" idx="0"/>
          </p:cNvCxnSpPr>
          <p:nvPr/>
        </p:nvCxnSpPr>
        <p:spPr>
          <a:xfrm>
            <a:off x="7229150" y="5007625"/>
            <a:ext cx="0" cy="3753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01"/>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Partial-match cu TST</a:t>
            </a:r>
            <a:endParaRPr>
              <a:solidFill>
                <a:schemeClr val="lt1"/>
              </a:solidFill>
            </a:endParaRPr>
          </a:p>
        </p:txBody>
      </p:sp>
      <p:sp>
        <p:nvSpPr>
          <p:cNvPr id="1223" name="Google Shape;1223;p101"/>
          <p:cNvSpPr/>
          <p:nvPr/>
        </p:nvSpPr>
        <p:spPr>
          <a:xfrm>
            <a:off x="5672150" y="1115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b</a:t>
            </a:r>
            <a:endParaRPr b="1" sz="4000"/>
          </a:p>
        </p:txBody>
      </p:sp>
      <p:sp>
        <p:nvSpPr>
          <p:cNvPr id="1224" name="Google Shape;1224;p101"/>
          <p:cNvSpPr txBox="1"/>
          <p:nvPr>
            <p:ph idx="4294967295" type="subTitle"/>
          </p:nvPr>
        </p:nvSpPr>
        <p:spPr>
          <a:xfrm>
            <a:off x="773700" y="1874500"/>
            <a:ext cx="3481200" cy="6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search(“co.e”);</a:t>
            </a:r>
            <a:endParaRPr sz="2400"/>
          </a:p>
          <a:p>
            <a:pPr indent="0" lvl="0" marL="0" rtl="0" algn="l">
              <a:spcBef>
                <a:spcPts val="1200"/>
              </a:spcBef>
              <a:spcAft>
                <a:spcPts val="1200"/>
              </a:spcAft>
              <a:buNone/>
            </a:pPr>
            <a:r>
              <a:t/>
            </a:r>
            <a:endParaRPr sz="2400"/>
          </a:p>
        </p:txBody>
      </p:sp>
      <p:sp>
        <p:nvSpPr>
          <p:cNvPr id="1225" name="Google Shape;1225;p101"/>
          <p:cNvSpPr/>
          <p:nvPr/>
        </p:nvSpPr>
        <p:spPr>
          <a:xfrm>
            <a:off x="5672150" y="2411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226" name="Google Shape;1226;p101"/>
          <p:cNvSpPr/>
          <p:nvPr/>
        </p:nvSpPr>
        <p:spPr>
          <a:xfrm>
            <a:off x="5672150" y="33255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n</a:t>
            </a:r>
            <a:endParaRPr b="1" sz="4000"/>
          </a:p>
        </p:txBody>
      </p:sp>
      <p:sp>
        <p:nvSpPr>
          <p:cNvPr id="1227" name="Google Shape;1227;p101"/>
          <p:cNvSpPr/>
          <p:nvPr/>
        </p:nvSpPr>
        <p:spPr>
          <a:xfrm>
            <a:off x="5672150" y="42399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228" name="Google Shape;1228;p101"/>
          <p:cNvSpPr/>
          <p:nvPr/>
        </p:nvSpPr>
        <p:spPr>
          <a:xfrm>
            <a:off x="5672150" y="51543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n</a:t>
            </a:r>
            <a:endParaRPr b="1" sz="4000"/>
          </a:p>
        </p:txBody>
      </p:sp>
      <p:sp>
        <p:nvSpPr>
          <p:cNvPr id="1229" name="Google Shape;1229;p101"/>
          <p:cNvSpPr/>
          <p:nvPr/>
        </p:nvSpPr>
        <p:spPr>
          <a:xfrm>
            <a:off x="5672150" y="6068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230" name="Google Shape;1230;p101"/>
          <p:cNvSpPr/>
          <p:nvPr/>
        </p:nvSpPr>
        <p:spPr>
          <a:xfrm>
            <a:off x="7881950" y="2411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1231" name="Google Shape;1231;p101"/>
          <p:cNvSpPr/>
          <p:nvPr/>
        </p:nvSpPr>
        <p:spPr>
          <a:xfrm>
            <a:off x="7881950" y="33255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o</a:t>
            </a:r>
            <a:endParaRPr b="1" sz="4000"/>
          </a:p>
        </p:txBody>
      </p:sp>
      <p:sp>
        <p:nvSpPr>
          <p:cNvPr id="1232" name="Google Shape;1232;p101"/>
          <p:cNvSpPr/>
          <p:nvPr/>
        </p:nvSpPr>
        <p:spPr>
          <a:xfrm>
            <a:off x="7881950" y="4316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r</a:t>
            </a:r>
            <a:endParaRPr b="1" sz="4000"/>
          </a:p>
        </p:txBody>
      </p:sp>
      <p:sp>
        <p:nvSpPr>
          <p:cNvPr id="1233" name="Google Shape;1233;p101"/>
          <p:cNvSpPr/>
          <p:nvPr/>
        </p:nvSpPr>
        <p:spPr>
          <a:xfrm>
            <a:off x="7881950" y="5306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sp>
        <p:nvSpPr>
          <p:cNvPr id="1234" name="Google Shape;1234;p101"/>
          <p:cNvSpPr/>
          <p:nvPr/>
        </p:nvSpPr>
        <p:spPr>
          <a:xfrm>
            <a:off x="6891350" y="4316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d</a:t>
            </a:r>
            <a:endParaRPr b="1" sz="4000"/>
          </a:p>
        </p:txBody>
      </p:sp>
      <p:sp>
        <p:nvSpPr>
          <p:cNvPr id="1235" name="Google Shape;1235;p101"/>
          <p:cNvSpPr/>
          <p:nvPr/>
        </p:nvSpPr>
        <p:spPr>
          <a:xfrm>
            <a:off x="6891350" y="53829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cxnSp>
        <p:nvCxnSpPr>
          <p:cNvPr id="1236" name="Google Shape;1236;p101"/>
          <p:cNvCxnSpPr>
            <a:stCxn id="1223" idx="4"/>
            <a:endCxn id="1225" idx="0"/>
          </p:cNvCxnSpPr>
          <p:nvPr/>
        </p:nvCxnSpPr>
        <p:spPr>
          <a:xfrm>
            <a:off x="6009950" y="1807225"/>
            <a:ext cx="0" cy="603900"/>
          </a:xfrm>
          <a:prstGeom prst="straightConnector1">
            <a:avLst/>
          </a:prstGeom>
          <a:noFill/>
          <a:ln cap="flat" cmpd="sng" w="76200">
            <a:solidFill>
              <a:schemeClr val="dk2"/>
            </a:solidFill>
            <a:prstDash val="solid"/>
            <a:round/>
            <a:headEnd len="med" w="med" type="none"/>
            <a:tailEnd len="med" w="med" type="none"/>
          </a:ln>
        </p:spPr>
      </p:cxnSp>
      <p:cxnSp>
        <p:nvCxnSpPr>
          <p:cNvPr id="1237" name="Google Shape;1237;p101"/>
          <p:cNvCxnSpPr>
            <a:stCxn id="1225" idx="4"/>
            <a:endCxn id="1226" idx="0"/>
          </p:cNvCxnSpPr>
          <p:nvPr/>
        </p:nvCxnSpPr>
        <p:spPr>
          <a:xfrm>
            <a:off x="6009950" y="31026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238" name="Google Shape;1238;p101"/>
          <p:cNvCxnSpPr>
            <a:stCxn id="1226" idx="4"/>
            <a:endCxn id="1227" idx="0"/>
          </p:cNvCxnSpPr>
          <p:nvPr/>
        </p:nvCxnSpPr>
        <p:spPr>
          <a:xfrm>
            <a:off x="6009950" y="40170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239" name="Google Shape;1239;p101"/>
          <p:cNvCxnSpPr>
            <a:stCxn id="1228" idx="0"/>
            <a:endCxn id="1228" idx="0"/>
          </p:cNvCxnSpPr>
          <p:nvPr/>
        </p:nvCxnSpPr>
        <p:spPr>
          <a:xfrm>
            <a:off x="6009950" y="5154325"/>
            <a:ext cx="0" cy="0"/>
          </a:xfrm>
          <a:prstGeom prst="straightConnector1">
            <a:avLst/>
          </a:prstGeom>
          <a:noFill/>
          <a:ln cap="flat" cmpd="sng" w="9525">
            <a:solidFill>
              <a:schemeClr val="dk2"/>
            </a:solidFill>
            <a:prstDash val="solid"/>
            <a:round/>
            <a:headEnd len="med" w="med" type="none"/>
            <a:tailEnd len="med" w="med" type="none"/>
          </a:ln>
        </p:spPr>
      </p:cxnSp>
      <p:cxnSp>
        <p:nvCxnSpPr>
          <p:cNvPr id="1240" name="Google Shape;1240;p101"/>
          <p:cNvCxnSpPr>
            <a:stCxn id="1227" idx="4"/>
            <a:endCxn id="1228" idx="0"/>
          </p:cNvCxnSpPr>
          <p:nvPr/>
        </p:nvCxnSpPr>
        <p:spPr>
          <a:xfrm>
            <a:off x="6009950" y="49314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241" name="Google Shape;1241;p101"/>
          <p:cNvCxnSpPr>
            <a:endCxn id="1229" idx="0"/>
          </p:cNvCxnSpPr>
          <p:nvPr/>
        </p:nvCxnSpPr>
        <p:spPr>
          <a:xfrm>
            <a:off x="6009950" y="58458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242" name="Google Shape;1242;p101"/>
          <p:cNvCxnSpPr>
            <a:stCxn id="1223" idx="6"/>
            <a:endCxn id="1230" idx="2"/>
          </p:cNvCxnSpPr>
          <p:nvPr/>
        </p:nvCxnSpPr>
        <p:spPr>
          <a:xfrm>
            <a:off x="6347750" y="1461475"/>
            <a:ext cx="1534200" cy="1295400"/>
          </a:xfrm>
          <a:prstGeom prst="straightConnector1">
            <a:avLst/>
          </a:prstGeom>
          <a:noFill/>
          <a:ln cap="flat" cmpd="sng" w="76200">
            <a:solidFill>
              <a:schemeClr val="dk2"/>
            </a:solidFill>
            <a:prstDash val="solid"/>
            <a:round/>
            <a:headEnd len="med" w="med" type="none"/>
            <a:tailEnd len="med" w="med" type="none"/>
          </a:ln>
        </p:spPr>
      </p:cxnSp>
      <p:cxnSp>
        <p:nvCxnSpPr>
          <p:cNvPr id="1243" name="Google Shape;1243;p101"/>
          <p:cNvCxnSpPr>
            <a:endCxn id="1231" idx="0"/>
          </p:cNvCxnSpPr>
          <p:nvPr/>
        </p:nvCxnSpPr>
        <p:spPr>
          <a:xfrm>
            <a:off x="8219750" y="31026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244" name="Google Shape;1244;p101"/>
          <p:cNvCxnSpPr>
            <a:stCxn id="1231" idx="4"/>
            <a:endCxn id="1232" idx="0"/>
          </p:cNvCxnSpPr>
          <p:nvPr/>
        </p:nvCxnSpPr>
        <p:spPr>
          <a:xfrm>
            <a:off x="8219750" y="4017025"/>
            <a:ext cx="0" cy="299100"/>
          </a:xfrm>
          <a:prstGeom prst="straightConnector1">
            <a:avLst/>
          </a:prstGeom>
          <a:noFill/>
          <a:ln cap="flat" cmpd="sng" w="76200">
            <a:solidFill>
              <a:schemeClr val="dk2"/>
            </a:solidFill>
            <a:prstDash val="solid"/>
            <a:round/>
            <a:headEnd len="med" w="med" type="none"/>
            <a:tailEnd len="med" w="med" type="none"/>
          </a:ln>
        </p:spPr>
      </p:cxnSp>
      <p:cxnSp>
        <p:nvCxnSpPr>
          <p:cNvPr id="1245" name="Google Shape;1245;p101"/>
          <p:cNvCxnSpPr>
            <a:stCxn id="1232" idx="4"/>
            <a:endCxn id="1233" idx="0"/>
          </p:cNvCxnSpPr>
          <p:nvPr/>
        </p:nvCxnSpPr>
        <p:spPr>
          <a:xfrm>
            <a:off x="8219750" y="5007625"/>
            <a:ext cx="0" cy="299100"/>
          </a:xfrm>
          <a:prstGeom prst="straightConnector1">
            <a:avLst/>
          </a:prstGeom>
          <a:noFill/>
          <a:ln cap="flat" cmpd="sng" w="76200">
            <a:solidFill>
              <a:schemeClr val="dk2"/>
            </a:solidFill>
            <a:prstDash val="solid"/>
            <a:round/>
            <a:headEnd len="med" w="med" type="none"/>
            <a:tailEnd len="med" w="med" type="none"/>
          </a:ln>
        </p:spPr>
      </p:cxnSp>
      <p:cxnSp>
        <p:nvCxnSpPr>
          <p:cNvPr id="1246" name="Google Shape;1246;p101"/>
          <p:cNvCxnSpPr>
            <a:stCxn id="1231" idx="3"/>
            <a:endCxn id="1234" idx="0"/>
          </p:cNvCxnSpPr>
          <p:nvPr/>
        </p:nvCxnSpPr>
        <p:spPr>
          <a:xfrm flipH="1">
            <a:off x="7229089" y="3915757"/>
            <a:ext cx="751800" cy="400500"/>
          </a:xfrm>
          <a:prstGeom prst="straightConnector1">
            <a:avLst/>
          </a:prstGeom>
          <a:noFill/>
          <a:ln cap="flat" cmpd="sng" w="76200">
            <a:solidFill>
              <a:schemeClr val="dk2"/>
            </a:solidFill>
            <a:prstDash val="solid"/>
            <a:round/>
            <a:headEnd len="med" w="med" type="none"/>
            <a:tailEnd len="med" w="med" type="none"/>
          </a:ln>
        </p:spPr>
      </p:cxnSp>
      <p:cxnSp>
        <p:nvCxnSpPr>
          <p:cNvPr id="1247" name="Google Shape;1247;p101"/>
          <p:cNvCxnSpPr>
            <a:stCxn id="1234" idx="4"/>
            <a:endCxn id="1235" idx="0"/>
          </p:cNvCxnSpPr>
          <p:nvPr/>
        </p:nvCxnSpPr>
        <p:spPr>
          <a:xfrm>
            <a:off x="7229150" y="5007625"/>
            <a:ext cx="0" cy="3753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02"/>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Partial-match cu TST</a:t>
            </a:r>
            <a:endParaRPr>
              <a:solidFill>
                <a:schemeClr val="lt1"/>
              </a:solidFill>
            </a:endParaRPr>
          </a:p>
        </p:txBody>
      </p:sp>
      <p:sp>
        <p:nvSpPr>
          <p:cNvPr id="1253" name="Google Shape;1253;p102"/>
          <p:cNvSpPr/>
          <p:nvPr/>
        </p:nvSpPr>
        <p:spPr>
          <a:xfrm>
            <a:off x="5672150" y="1115725"/>
            <a:ext cx="675600" cy="691500"/>
          </a:xfrm>
          <a:prstGeom prst="ellipse">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b</a:t>
            </a:r>
            <a:endParaRPr b="1" sz="4000"/>
          </a:p>
        </p:txBody>
      </p:sp>
      <p:sp>
        <p:nvSpPr>
          <p:cNvPr id="1254" name="Google Shape;1254;p102"/>
          <p:cNvSpPr txBox="1"/>
          <p:nvPr>
            <p:ph idx="4294967295" type="subTitle"/>
          </p:nvPr>
        </p:nvSpPr>
        <p:spPr>
          <a:xfrm>
            <a:off x="773700" y="1874500"/>
            <a:ext cx="3481200" cy="6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search(“co.e”);</a:t>
            </a:r>
            <a:endParaRPr sz="2400"/>
          </a:p>
          <a:p>
            <a:pPr indent="0" lvl="0" marL="0" rtl="0" algn="l">
              <a:spcBef>
                <a:spcPts val="1200"/>
              </a:spcBef>
              <a:spcAft>
                <a:spcPts val="1200"/>
              </a:spcAft>
              <a:buNone/>
            </a:pPr>
            <a:r>
              <a:t/>
            </a:r>
            <a:endParaRPr sz="2400"/>
          </a:p>
        </p:txBody>
      </p:sp>
      <p:sp>
        <p:nvSpPr>
          <p:cNvPr id="1255" name="Google Shape;1255;p102"/>
          <p:cNvSpPr/>
          <p:nvPr/>
        </p:nvSpPr>
        <p:spPr>
          <a:xfrm>
            <a:off x="5672150" y="2411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256" name="Google Shape;1256;p102"/>
          <p:cNvSpPr/>
          <p:nvPr/>
        </p:nvSpPr>
        <p:spPr>
          <a:xfrm>
            <a:off x="5672150" y="33255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n</a:t>
            </a:r>
            <a:endParaRPr b="1" sz="4000"/>
          </a:p>
        </p:txBody>
      </p:sp>
      <p:sp>
        <p:nvSpPr>
          <p:cNvPr id="1257" name="Google Shape;1257;p102"/>
          <p:cNvSpPr/>
          <p:nvPr/>
        </p:nvSpPr>
        <p:spPr>
          <a:xfrm>
            <a:off x="5672150" y="42399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258" name="Google Shape;1258;p102"/>
          <p:cNvSpPr/>
          <p:nvPr/>
        </p:nvSpPr>
        <p:spPr>
          <a:xfrm>
            <a:off x="5672150" y="51543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n</a:t>
            </a:r>
            <a:endParaRPr b="1" sz="4000"/>
          </a:p>
        </p:txBody>
      </p:sp>
      <p:sp>
        <p:nvSpPr>
          <p:cNvPr id="1259" name="Google Shape;1259;p102"/>
          <p:cNvSpPr/>
          <p:nvPr/>
        </p:nvSpPr>
        <p:spPr>
          <a:xfrm>
            <a:off x="5672150" y="6068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260" name="Google Shape;1260;p102"/>
          <p:cNvSpPr/>
          <p:nvPr/>
        </p:nvSpPr>
        <p:spPr>
          <a:xfrm>
            <a:off x="7881950" y="2411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1261" name="Google Shape;1261;p102"/>
          <p:cNvSpPr/>
          <p:nvPr/>
        </p:nvSpPr>
        <p:spPr>
          <a:xfrm>
            <a:off x="7881950" y="33255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o</a:t>
            </a:r>
            <a:endParaRPr b="1" sz="4000"/>
          </a:p>
        </p:txBody>
      </p:sp>
      <p:sp>
        <p:nvSpPr>
          <p:cNvPr id="1262" name="Google Shape;1262;p102"/>
          <p:cNvSpPr/>
          <p:nvPr/>
        </p:nvSpPr>
        <p:spPr>
          <a:xfrm>
            <a:off x="7881950" y="4316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r</a:t>
            </a:r>
            <a:endParaRPr b="1" sz="4000"/>
          </a:p>
        </p:txBody>
      </p:sp>
      <p:sp>
        <p:nvSpPr>
          <p:cNvPr id="1263" name="Google Shape;1263;p102"/>
          <p:cNvSpPr/>
          <p:nvPr/>
        </p:nvSpPr>
        <p:spPr>
          <a:xfrm>
            <a:off x="7881950" y="5306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sp>
        <p:nvSpPr>
          <p:cNvPr id="1264" name="Google Shape;1264;p102"/>
          <p:cNvSpPr/>
          <p:nvPr/>
        </p:nvSpPr>
        <p:spPr>
          <a:xfrm>
            <a:off x="6891350" y="4316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d</a:t>
            </a:r>
            <a:endParaRPr b="1" sz="4000"/>
          </a:p>
        </p:txBody>
      </p:sp>
      <p:sp>
        <p:nvSpPr>
          <p:cNvPr id="1265" name="Google Shape;1265;p102"/>
          <p:cNvSpPr/>
          <p:nvPr/>
        </p:nvSpPr>
        <p:spPr>
          <a:xfrm>
            <a:off x="6891350" y="53829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cxnSp>
        <p:nvCxnSpPr>
          <p:cNvPr id="1266" name="Google Shape;1266;p102"/>
          <p:cNvCxnSpPr>
            <a:stCxn id="1253" idx="4"/>
            <a:endCxn id="1255" idx="0"/>
          </p:cNvCxnSpPr>
          <p:nvPr/>
        </p:nvCxnSpPr>
        <p:spPr>
          <a:xfrm>
            <a:off x="6009950" y="1807225"/>
            <a:ext cx="0" cy="603900"/>
          </a:xfrm>
          <a:prstGeom prst="straightConnector1">
            <a:avLst/>
          </a:prstGeom>
          <a:noFill/>
          <a:ln cap="flat" cmpd="sng" w="76200">
            <a:solidFill>
              <a:schemeClr val="dk2"/>
            </a:solidFill>
            <a:prstDash val="solid"/>
            <a:round/>
            <a:headEnd len="med" w="med" type="none"/>
            <a:tailEnd len="med" w="med" type="none"/>
          </a:ln>
        </p:spPr>
      </p:cxnSp>
      <p:cxnSp>
        <p:nvCxnSpPr>
          <p:cNvPr id="1267" name="Google Shape;1267;p102"/>
          <p:cNvCxnSpPr>
            <a:stCxn id="1255" idx="4"/>
            <a:endCxn id="1256" idx="0"/>
          </p:cNvCxnSpPr>
          <p:nvPr/>
        </p:nvCxnSpPr>
        <p:spPr>
          <a:xfrm>
            <a:off x="6009950" y="31026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268" name="Google Shape;1268;p102"/>
          <p:cNvCxnSpPr>
            <a:stCxn id="1256" idx="4"/>
            <a:endCxn id="1257" idx="0"/>
          </p:cNvCxnSpPr>
          <p:nvPr/>
        </p:nvCxnSpPr>
        <p:spPr>
          <a:xfrm>
            <a:off x="6009950" y="40170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269" name="Google Shape;1269;p102"/>
          <p:cNvCxnSpPr>
            <a:stCxn id="1258" idx="0"/>
            <a:endCxn id="1258" idx="0"/>
          </p:cNvCxnSpPr>
          <p:nvPr/>
        </p:nvCxnSpPr>
        <p:spPr>
          <a:xfrm>
            <a:off x="6009950" y="5154325"/>
            <a:ext cx="0" cy="0"/>
          </a:xfrm>
          <a:prstGeom prst="straightConnector1">
            <a:avLst/>
          </a:prstGeom>
          <a:noFill/>
          <a:ln cap="flat" cmpd="sng" w="9525">
            <a:solidFill>
              <a:schemeClr val="dk2"/>
            </a:solidFill>
            <a:prstDash val="solid"/>
            <a:round/>
            <a:headEnd len="med" w="med" type="none"/>
            <a:tailEnd len="med" w="med" type="none"/>
          </a:ln>
        </p:spPr>
      </p:cxnSp>
      <p:cxnSp>
        <p:nvCxnSpPr>
          <p:cNvPr id="1270" name="Google Shape;1270;p102"/>
          <p:cNvCxnSpPr>
            <a:stCxn id="1257" idx="4"/>
            <a:endCxn id="1258" idx="0"/>
          </p:cNvCxnSpPr>
          <p:nvPr/>
        </p:nvCxnSpPr>
        <p:spPr>
          <a:xfrm>
            <a:off x="6009950" y="49314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271" name="Google Shape;1271;p102"/>
          <p:cNvCxnSpPr>
            <a:endCxn id="1259" idx="0"/>
          </p:cNvCxnSpPr>
          <p:nvPr/>
        </p:nvCxnSpPr>
        <p:spPr>
          <a:xfrm>
            <a:off x="6009950" y="58458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272" name="Google Shape;1272;p102"/>
          <p:cNvCxnSpPr>
            <a:stCxn id="1253" idx="6"/>
            <a:endCxn id="1260" idx="2"/>
          </p:cNvCxnSpPr>
          <p:nvPr/>
        </p:nvCxnSpPr>
        <p:spPr>
          <a:xfrm>
            <a:off x="6347750" y="1461475"/>
            <a:ext cx="1534200" cy="1295400"/>
          </a:xfrm>
          <a:prstGeom prst="straightConnector1">
            <a:avLst/>
          </a:prstGeom>
          <a:noFill/>
          <a:ln cap="flat" cmpd="sng" w="76200">
            <a:solidFill>
              <a:schemeClr val="dk2"/>
            </a:solidFill>
            <a:prstDash val="solid"/>
            <a:round/>
            <a:headEnd len="med" w="med" type="none"/>
            <a:tailEnd len="med" w="med" type="none"/>
          </a:ln>
        </p:spPr>
      </p:cxnSp>
      <p:cxnSp>
        <p:nvCxnSpPr>
          <p:cNvPr id="1273" name="Google Shape;1273;p102"/>
          <p:cNvCxnSpPr>
            <a:endCxn id="1261" idx="0"/>
          </p:cNvCxnSpPr>
          <p:nvPr/>
        </p:nvCxnSpPr>
        <p:spPr>
          <a:xfrm>
            <a:off x="8219750" y="31026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274" name="Google Shape;1274;p102"/>
          <p:cNvCxnSpPr>
            <a:stCxn id="1261" idx="4"/>
            <a:endCxn id="1262" idx="0"/>
          </p:cNvCxnSpPr>
          <p:nvPr/>
        </p:nvCxnSpPr>
        <p:spPr>
          <a:xfrm>
            <a:off x="8219750" y="4017025"/>
            <a:ext cx="0" cy="299100"/>
          </a:xfrm>
          <a:prstGeom prst="straightConnector1">
            <a:avLst/>
          </a:prstGeom>
          <a:noFill/>
          <a:ln cap="flat" cmpd="sng" w="76200">
            <a:solidFill>
              <a:schemeClr val="dk2"/>
            </a:solidFill>
            <a:prstDash val="solid"/>
            <a:round/>
            <a:headEnd len="med" w="med" type="none"/>
            <a:tailEnd len="med" w="med" type="none"/>
          </a:ln>
        </p:spPr>
      </p:cxnSp>
      <p:cxnSp>
        <p:nvCxnSpPr>
          <p:cNvPr id="1275" name="Google Shape;1275;p102"/>
          <p:cNvCxnSpPr>
            <a:stCxn id="1262" idx="4"/>
            <a:endCxn id="1263" idx="0"/>
          </p:cNvCxnSpPr>
          <p:nvPr/>
        </p:nvCxnSpPr>
        <p:spPr>
          <a:xfrm>
            <a:off x="8219750" y="5007625"/>
            <a:ext cx="0" cy="299100"/>
          </a:xfrm>
          <a:prstGeom prst="straightConnector1">
            <a:avLst/>
          </a:prstGeom>
          <a:noFill/>
          <a:ln cap="flat" cmpd="sng" w="76200">
            <a:solidFill>
              <a:schemeClr val="dk2"/>
            </a:solidFill>
            <a:prstDash val="solid"/>
            <a:round/>
            <a:headEnd len="med" w="med" type="none"/>
            <a:tailEnd len="med" w="med" type="none"/>
          </a:ln>
        </p:spPr>
      </p:cxnSp>
      <p:cxnSp>
        <p:nvCxnSpPr>
          <p:cNvPr id="1276" name="Google Shape;1276;p102"/>
          <p:cNvCxnSpPr>
            <a:stCxn id="1261" idx="3"/>
            <a:endCxn id="1264" idx="0"/>
          </p:cNvCxnSpPr>
          <p:nvPr/>
        </p:nvCxnSpPr>
        <p:spPr>
          <a:xfrm flipH="1">
            <a:off x="7229089" y="3915757"/>
            <a:ext cx="751800" cy="400500"/>
          </a:xfrm>
          <a:prstGeom prst="straightConnector1">
            <a:avLst/>
          </a:prstGeom>
          <a:noFill/>
          <a:ln cap="flat" cmpd="sng" w="76200">
            <a:solidFill>
              <a:schemeClr val="dk2"/>
            </a:solidFill>
            <a:prstDash val="solid"/>
            <a:round/>
            <a:headEnd len="med" w="med" type="none"/>
            <a:tailEnd len="med" w="med" type="none"/>
          </a:ln>
        </p:spPr>
      </p:cxnSp>
      <p:cxnSp>
        <p:nvCxnSpPr>
          <p:cNvPr id="1277" name="Google Shape;1277;p102"/>
          <p:cNvCxnSpPr>
            <a:stCxn id="1264" idx="4"/>
            <a:endCxn id="1265" idx="0"/>
          </p:cNvCxnSpPr>
          <p:nvPr/>
        </p:nvCxnSpPr>
        <p:spPr>
          <a:xfrm>
            <a:off x="7229150" y="5007625"/>
            <a:ext cx="0" cy="3753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1"/>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QuickSort </a:t>
            </a:r>
            <a:r>
              <a:rPr lang="en"/>
              <a:t>clasic</a:t>
            </a:r>
            <a:endParaRPr>
              <a:solidFill>
                <a:schemeClr val="lt1"/>
              </a:solidFill>
            </a:endParaRPr>
          </a:p>
        </p:txBody>
      </p:sp>
      <p:sp>
        <p:nvSpPr>
          <p:cNvPr id="343" name="Google Shape;343;p31"/>
          <p:cNvSpPr/>
          <p:nvPr/>
        </p:nvSpPr>
        <p:spPr>
          <a:xfrm>
            <a:off x="841250" y="30313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4</a:t>
            </a:r>
            <a:endParaRPr b="1" sz="5000"/>
          </a:p>
        </p:txBody>
      </p:sp>
      <p:sp>
        <p:nvSpPr>
          <p:cNvPr id="344" name="Google Shape;344;p31"/>
          <p:cNvSpPr/>
          <p:nvPr/>
        </p:nvSpPr>
        <p:spPr>
          <a:xfrm>
            <a:off x="1997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3</a:t>
            </a:r>
            <a:endParaRPr b="1" sz="5000"/>
          </a:p>
        </p:txBody>
      </p:sp>
      <p:sp>
        <p:nvSpPr>
          <p:cNvPr id="345" name="Google Shape;345;p31"/>
          <p:cNvSpPr/>
          <p:nvPr/>
        </p:nvSpPr>
        <p:spPr>
          <a:xfrm>
            <a:off x="3140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6</a:t>
            </a:r>
            <a:endParaRPr b="1" sz="5000"/>
          </a:p>
        </p:txBody>
      </p:sp>
      <p:sp>
        <p:nvSpPr>
          <p:cNvPr id="346" name="Google Shape;346;p31"/>
          <p:cNvSpPr/>
          <p:nvPr/>
        </p:nvSpPr>
        <p:spPr>
          <a:xfrm>
            <a:off x="4283975" y="3022575"/>
            <a:ext cx="1008600" cy="949500"/>
          </a:xfrm>
          <a:prstGeom prst="rect">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2</a:t>
            </a:r>
            <a:endParaRPr b="1" sz="5000"/>
          </a:p>
        </p:txBody>
      </p:sp>
      <p:sp>
        <p:nvSpPr>
          <p:cNvPr id="347" name="Google Shape;347;p31"/>
          <p:cNvSpPr/>
          <p:nvPr/>
        </p:nvSpPr>
        <p:spPr>
          <a:xfrm>
            <a:off x="5426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a:t>
            </a:r>
            <a:endParaRPr b="1" sz="5000"/>
          </a:p>
        </p:txBody>
      </p:sp>
      <p:sp>
        <p:nvSpPr>
          <p:cNvPr id="348" name="Google Shape;348;p31"/>
          <p:cNvSpPr/>
          <p:nvPr/>
        </p:nvSpPr>
        <p:spPr>
          <a:xfrm>
            <a:off x="6569975" y="3022575"/>
            <a:ext cx="1008600" cy="949500"/>
          </a:xfrm>
          <a:prstGeom prst="rect">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10</a:t>
            </a:r>
            <a:endParaRPr b="1" sz="5000"/>
          </a:p>
        </p:txBody>
      </p:sp>
      <p:sp>
        <p:nvSpPr>
          <p:cNvPr id="349" name="Google Shape;349;p31"/>
          <p:cNvSpPr/>
          <p:nvPr/>
        </p:nvSpPr>
        <p:spPr>
          <a:xfrm>
            <a:off x="7712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9</a:t>
            </a:r>
            <a:endParaRPr b="1" sz="5000"/>
          </a:p>
        </p:txBody>
      </p:sp>
      <p:sp>
        <p:nvSpPr>
          <p:cNvPr id="350" name="Google Shape;350;p31"/>
          <p:cNvSpPr/>
          <p:nvPr/>
        </p:nvSpPr>
        <p:spPr>
          <a:xfrm>
            <a:off x="8855975" y="30225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8</a:t>
            </a:r>
            <a:endParaRPr b="1" sz="5000"/>
          </a:p>
        </p:txBody>
      </p:sp>
      <p:sp>
        <p:nvSpPr>
          <p:cNvPr id="351" name="Google Shape;351;p31"/>
          <p:cNvSpPr txBox="1"/>
          <p:nvPr>
            <p:ph idx="4294967295" type="subTitle"/>
          </p:nvPr>
        </p:nvSpPr>
        <p:spPr>
          <a:xfrm>
            <a:off x="807075" y="1837975"/>
            <a:ext cx="81774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Swap între cele 2</a:t>
            </a:r>
            <a:endParaRPr sz="24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03"/>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Partial-match cu TST</a:t>
            </a:r>
            <a:endParaRPr>
              <a:solidFill>
                <a:schemeClr val="lt1"/>
              </a:solidFill>
            </a:endParaRPr>
          </a:p>
        </p:txBody>
      </p:sp>
      <p:sp>
        <p:nvSpPr>
          <p:cNvPr id="1283" name="Google Shape;1283;p103"/>
          <p:cNvSpPr/>
          <p:nvPr/>
        </p:nvSpPr>
        <p:spPr>
          <a:xfrm>
            <a:off x="5672150" y="1115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b</a:t>
            </a:r>
            <a:endParaRPr b="1" sz="4000"/>
          </a:p>
        </p:txBody>
      </p:sp>
      <p:sp>
        <p:nvSpPr>
          <p:cNvPr id="1284" name="Google Shape;1284;p103"/>
          <p:cNvSpPr txBox="1"/>
          <p:nvPr>
            <p:ph idx="4294967295" type="subTitle"/>
          </p:nvPr>
        </p:nvSpPr>
        <p:spPr>
          <a:xfrm>
            <a:off x="773700" y="1874500"/>
            <a:ext cx="3481200" cy="6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search(“co.e”);</a:t>
            </a:r>
            <a:endParaRPr sz="2400"/>
          </a:p>
          <a:p>
            <a:pPr indent="0" lvl="0" marL="0" rtl="0" algn="l">
              <a:spcBef>
                <a:spcPts val="1200"/>
              </a:spcBef>
              <a:spcAft>
                <a:spcPts val="1200"/>
              </a:spcAft>
              <a:buNone/>
            </a:pPr>
            <a:r>
              <a:t/>
            </a:r>
            <a:endParaRPr sz="2400"/>
          </a:p>
        </p:txBody>
      </p:sp>
      <p:sp>
        <p:nvSpPr>
          <p:cNvPr id="1285" name="Google Shape;1285;p103"/>
          <p:cNvSpPr/>
          <p:nvPr/>
        </p:nvSpPr>
        <p:spPr>
          <a:xfrm>
            <a:off x="5672150" y="2411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286" name="Google Shape;1286;p103"/>
          <p:cNvSpPr/>
          <p:nvPr/>
        </p:nvSpPr>
        <p:spPr>
          <a:xfrm>
            <a:off x="5672150" y="33255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n</a:t>
            </a:r>
            <a:endParaRPr b="1" sz="4000"/>
          </a:p>
        </p:txBody>
      </p:sp>
      <p:sp>
        <p:nvSpPr>
          <p:cNvPr id="1287" name="Google Shape;1287;p103"/>
          <p:cNvSpPr/>
          <p:nvPr/>
        </p:nvSpPr>
        <p:spPr>
          <a:xfrm>
            <a:off x="5672150" y="42399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288" name="Google Shape;1288;p103"/>
          <p:cNvSpPr/>
          <p:nvPr/>
        </p:nvSpPr>
        <p:spPr>
          <a:xfrm>
            <a:off x="5672150" y="51543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n</a:t>
            </a:r>
            <a:endParaRPr b="1" sz="4000"/>
          </a:p>
        </p:txBody>
      </p:sp>
      <p:sp>
        <p:nvSpPr>
          <p:cNvPr id="1289" name="Google Shape;1289;p103"/>
          <p:cNvSpPr/>
          <p:nvPr/>
        </p:nvSpPr>
        <p:spPr>
          <a:xfrm>
            <a:off x="5672150" y="6068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290" name="Google Shape;1290;p103"/>
          <p:cNvSpPr/>
          <p:nvPr/>
        </p:nvSpPr>
        <p:spPr>
          <a:xfrm>
            <a:off x="7881950" y="2411125"/>
            <a:ext cx="675600" cy="691500"/>
          </a:xfrm>
          <a:prstGeom prst="ellipse">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1291" name="Google Shape;1291;p103"/>
          <p:cNvSpPr/>
          <p:nvPr/>
        </p:nvSpPr>
        <p:spPr>
          <a:xfrm>
            <a:off x="7881950" y="33255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o</a:t>
            </a:r>
            <a:endParaRPr b="1" sz="4000"/>
          </a:p>
        </p:txBody>
      </p:sp>
      <p:sp>
        <p:nvSpPr>
          <p:cNvPr id="1292" name="Google Shape;1292;p103"/>
          <p:cNvSpPr/>
          <p:nvPr/>
        </p:nvSpPr>
        <p:spPr>
          <a:xfrm>
            <a:off x="7881950" y="4316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r</a:t>
            </a:r>
            <a:endParaRPr b="1" sz="4000"/>
          </a:p>
        </p:txBody>
      </p:sp>
      <p:sp>
        <p:nvSpPr>
          <p:cNvPr id="1293" name="Google Shape;1293;p103"/>
          <p:cNvSpPr/>
          <p:nvPr/>
        </p:nvSpPr>
        <p:spPr>
          <a:xfrm>
            <a:off x="7881950" y="5306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sp>
        <p:nvSpPr>
          <p:cNvPr id="1294" name="Google Shape;1294;p103"/>
          <p:cNvSpPr/>
          <p:nvPr/>
        </p:nvSpPr>
        <p:spPr>
          <a:xfrm>
            <a:off x="6891350" y="4316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d</a:t>
            </a:r>
            <a:endParaRPr b="1" sz="4000"/>
          </a:p>
        </p:txBody>
      </p:sp>
      <p:sp>
        <p:nvSpPr>
          <p:cNvPr id="1295" name="Google Shape;1295;p103"/>
          <p:cNvSpPr/>
          <p:nvPr/>
        </p:nvSpPr>
        <p:spPr>
          <a:xfrm>
            <a:off x="6891350" y="53829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cxnSp>
        <p:nvCxnSpPr>
          <p:cNvPr id="1296" name="Google Shape;1296;p103"/>
          <p:cNvCxnSpPr>
            <a:stCxn id="1283" idx="4"/>
            <a:endCxn id="1285" idx="0"/>
          </p:cNvCxnSpPr>
          <p:nvPr/>
        </p:nvCxnSpPr>
        <p:spPr>
          <a:xfrm>
            <a:off x="6009950" y="1807225"/>
            <a:ext cx="0" cy="603900"/>
          </a:xfrm>
          <a:prstGeom prst="straightConnector1">
            <a:avLst/>
          </a:prstGeom>
          <a:noFill/>
          <a:ln cap="flat" cmpd="sng" w="76200">
            <a:solidFill>
              <a:schemeClr val="dk2"/>
            </a:solidFill>
            <a:prstDash val="solid"/>
            <a:round/>
            <a:headEnd len="med" w="med" type="none"/>
            <a:tailEnd len="med" w="med" type="none"/>
          </a:ln>
        </p:spPr>
      </p:cxnSp>
      <p:cxnSp>
        <p:nvCxnSpPr>
          <p:cNvPr id="1297" name="Google Shape;1297;p103"/>
          <p:cNvCxnSpPr>
            <a:stCxn id="1285" idx="4"/>
            <a:endCxn id="1286" idx="0"/>
          </p:cNvCxnSpPr>
          <p:nvPr/>
        </p:nvCxnSpPr>
        <p:spPr>
          <a:xfrm>
            <a:off x="6009950" y="31026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298" name="Google Shape;1298;p103"/>
          <p:cNvCxnSpPr>
            <a:stCxn id="1286" idx="4"/>
            <a:endCxn id="1287" idx="0"/>
          </p:cNvCxnSpPr>
          <p:nvPr/>
        </p:nvCxnSpPr>
        <p:spPr>
          <a:xfrm>
            <a:off x="6009950" y="40170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299" name="Google Shape;1299;p103"/>
          <p:cNvCxnSpPr>
            <a:stCxn id="1288" idx="0"/>
            <a:endCxn id="1288" idx="0"/>
          </p:cNvCxnSpPr>
          <p:nvPr/>
        </p:nvCxnSpPr>
        <p:spPr>
          <a:xfrm>
            <a:off x="6009950" y="5154325"/>
            <a:ext cx="0" cy="0"/>
          </a:xfrm>
          <a:prstGeom prst="straightConnector1">
            <a:avLst/>
          </a:prstGeom>
          <a:noFill/>
          <a:ln cap="flat" cmpd="sng" w="9525">
            <a:solidFill>
              <a:schemeClr val="dk2"/>
            </a:solidFill>
            <a:prstDash val="solid"/>
            <a:round/>
            <a:headEnd len="med" w="med" type="none"/>
            <a:tailEnd len="med" w="med" type="none"/>
          </a:ln>
        </p:spPr>
      </p:cxnSp>
      <p:cxnSp>
        <p:nvCxnSpPr>
          <p:cNvPr id="1300" name="Google Shape;1300;p103"/>
          <p:cNvCxnSpPr>
            <a:stCxn id="1287" idx="4"/>
            <a:endCxn id="1288" idx="0"/>
          </p:cNvCxnSpPr>
          <p:nvPr/>
        </p:nvCxnSpPr>
        <p:spPr>
          <a:xfrm>
            <a:off x="6009950" y="49314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301" name="Google Shape;1301;p103"/>
          <p:cNvCxnSpPr>
            <a:endCxn id="1289" idx="0"/>
          </p:cNvCxnSpPr>
          <p:nvPr/>
        </p:nvCxnSpPr>
        <p:spPr>
          <a:xfrm>
            <a:off x="6009950" y="58458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302" name="Google Shape;1302;p103"/>
          <p:cNvCxnSpPr>
            <a:stCxn id="1283" idx="6"/>
            <a:endCxn id="1290" idx="2"/>
          </p:cNvCxnSpPr>
          <p:nvPr/>
        </p:nvCxnSpPr>
        <p:spPr>
          <a:xfrm>
            <a:off x="6347750" y="1461475"/>
            <a:ext cx="1534200" cy="1295400"/>
          </a:xfrm>
          <a:prstGeom prst="straightConnector1">
            <a:avLst/>
          </a:prstGeom>
          <a:noFill/>
          <a:ln cap="flat" cmpd="sng" w="76200">
            <a:solidFill>
              <a:schemeClr val="dk2"/>
            </a:solidFill>
            <a:prstDash val="solid"/>
            <a:round/>
            <a:headEnd len="med" w="med" type="none"/>
            <a:tailEnd len="med" w="med" type="none"/>
          </a:ln>
        </p:spPr>
      </p:cxnSp>
      <p:cxnSp>
        <p:nvCxnSpPr>
          <p:cNvPr id="1303" name="Google Shape;1303;p103"/>
          <p:cNvCxnSpPr>
            <a:endCxn id="1291" idx="0"/>
          </p:cNvCxnSpPr>
          <p:nvPr/>
        </p:nvCxnSpPr>
        <p:spPr>
          <a:xfrm>
            <a:off x="8219750" y="31026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304" name="Google Shape;1304;p103"/>
          <p:cNvCxnSpPr>
            <a:stCxn id="1291" idx="4"/>
            <a:endCxn id="1292" idx="0"/>
          </p:cNvCxnSpPr>
          <p:nvPr/>
        </p:nvCxnSpPr>
        <p:spPr>
          <a:xfrm>
            <a:off x="8219750" y="4017025"/>
            <a:ext cx="0" cy="299100"/>
          </a:xfrm>
          <a:prstGeom prst="straightConnector1">
            <a:avLst/>
          </a:prstGeom>
          <a:noFill/>
          <a:ln cap="flat" cmpd="sng" w="76200">
            <a:solidFill>
              <a:schemeClr val="dk2"/>
            </a:solidFill>
            <a:prstDash val="solid"/>
            <a:round/>
            <a:headEnd len="med" w="med" type="none"/>
            <a:tailEnd len="med" w="med" type="none"/>
          </a:ln>
        </p:spPr>
      </p:cxnSp>
      <p:cxnSp>
        <p:nvCxnSpPr>
          <p:cNvPr id="1305" name="Google Shape;1305;p103"/>
          <p:cNvCxnSpPr>
            <a:stCxn id="1292" idx="4"/>
            <a:endCxn id="1293" idx="0"/>
          </p:cNvCxnSpPr>
          <p:nvPr/>
        </p:nvCxnSpPr>
        <p:spPr>
          <a:xfrm>
            <a:off x="8219750" y="5007625"/>
            <a:ext cx="0" cy="299100"/>
          </a:xfrm>
          <a:prstGeom prst="straightConnector1">
            <a:avLst/>
          </a:prstGeom>
          <a:noFill/>
          <a:ln cap="flat" cmpd="sng" w="76200">
            <a:solidFill>
              <a:schemeClr val="dk2"/>
            </a:solidFill>
            <a:prstDash val="solid"/>
            <a:round/>
            <a:headEnd len="med" w="med" type="none"/>
            <a:tailEnd len="med" w="med" type="none"/>
          </a:ln>
        </p:spPr>
      </p:cxnSp>
      <p:cxnSp>
        <p:nvCxnSpPr>
          <p:cNvPr id="1306" name="Google Shape;1306;p103"/>
          <p:cNvCxnSpPr>
            <a:stCxn id="1291" idx="3"/>
            <a:endCxn id="1294" idx="0"/>
          </p:cNvCxnSpPr>
          <p:nvPr/>
        </p:nvCxnSpPr>
        <p:spPr>
          <a:xfrm flipH="1">
            <a:off x="7229089" y="3915757"/>
            <a:ext cx="751800" cy="400500"/>
          </a:xfrm>
          <a:prstGeom prst="straightConnector1">
            <a:avLst/>
          </a:prstGeom>
          <a:noFill/>
          <a:ln cap="flat" cmpd="sng" w="76200">
            <a:solidFill>
              <a:schemeClr val="dk2"/>
            </a:solidFill>
            <a:prstDash val="solid"/>
            <a:round/>
            <a:headEnd len="med" w="med" type="none"/>
            <a:tailEnd len="med" w="med" type="none"/>
          </a:ln>
        </p:spPr>
      </p:cxnSp>
      <p:cxnSp>
        <p:nvCxnSpPr>
          <p:cNvPr id="1307" name="Google Shape;1307;p103"/>
          <p:cNvCxnSpPr>
            <a:stCxn id="1294" idx="4"/>
            <a:endCxn id="1295" idx="0"/>
          </p:cNvCxnSpPr>
          <p:nvPr/>
        </p:nvCxnSpPr>
        <p:spPr>
          <a:xfrm>
            <a:off x="7229150" y="5007625"/>
            <a:ext cx="0" cy="3753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104"/>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Partial-match cu TST</a:t>
            </a:r>
            <a:endParaRPr>
              <a:solidFill>
                <a:schemeClr val="lt1"/>
              </a:solidFill>
            </a:endParaRPr>
          </a:p>
        </p:txBody>
      </p:sp>
      <p:sp>
        <p:nvSpPr>
          <p:cNvPr id="1313" name="Google Shape;1313;p104"/>
          <p:cNvSpPr/>
          <p:nvPr/>
        </p:nvSpPr>
        <p:spPr>
          <a:xfrm>
            <a:off x="5672150" y="1115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b</a:t>
            </a:r>
            <a:endParaRPr b="1" sz="4000"/>
          </a:p>
        </p:txBody>
      </p:sp>
      <p:sp>
        <p:nvSpPr>
          <p:cNvPr id="1314" name="Google Shape;1314;p104"/>
          <p:cNvSpPr txBox="1"/>
          <p:nvPr>
            <p:ph idx="4294967295" type="subTitle"/>
          </p:nvPr>
        </p:nvSpPr>
        <p:spPr>
          <a:xfrm>
            <a:off x="773700" y="1874500"/>
            <a:ext cx="3481200" cy="6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search(“co.e”);</a:t>
            </a:r>
            <a:endParaRPr sz="2400"/>
          </a:p>
          <a:p>
            <a:pPr indent="0" lvl="0" marL="0" rtl="0" algn="l">
              <a:spcBef>
                <a:spcPts val="1200"/>
              </a:spcBef>
              <a:spcAft>
                <a:spcPts val="1200"/>
              </a:spcAft>
              <a:buNone/>
            </a:pPr>
            <a:r>
              <a:t/>
            </a:r>
            <a:endParaRPr sz="2400"/>
          </a:p>
        </p:txBody>
      </p:sp>
      <p:sp>
        <p:nvSpPr>
          <p:cNvPr id="1315" name="Google Shape;1315;p104"/>
          <p:cNvSpPr/>
          <p:nvPr/>
        </p:nvSpPr>
        <p:spPr>
          <a:xfrm>
            <a:off x="5672150" y="2411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316" name="Google Shape;1316;p104"/>
          <p:cNvSpPr/>
          <p:nvPr/>
        </p:nvSpPr>
        <p:spPr>
          <a:xfrm>
            <a:off x="5672150" y="33255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n</a:t>
            </a:r>
            <a:endParaRPr b="1" sz="4000"/>
          </a:p>
        </p:txBody>
      </p:sp>
      <p:sp>
        <p:nvSpPr>
          <p:cNvPr id="1317" name="Google Shape;1317;p104"/>
          <p:cNvSpPr/>
          <p:nvPr/>
        </p:nvSpPr>
        <p:spPr>
          <a:xfrm>
            <a:off x="5672150" y="42399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318" name="Google Shape;1318;p104"/>
          <p:cNvSpPr/>
          <p:nvPr/>
        </p:nvSpPr>
        <p:spPr>
          <a:xfrm>
            <a:off x="5672150" y="51543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n</a:t>
            </a:r>
            <a:endParaRPr b="1" sz="4000"/>
          </a:p>
        </p:txBody>
      </p:sp>
      <p:sp>
        <p:nvSpPr>
          <p:cNvPr id="1319" name="Google Shape;1319;p104"/>
          <p:cNvSpPr/>
          <p:nvPr/>
        </p:nvSpPr>
        <p:spPr>
          <a:xfrm>
            <a:off x="5672150" y="6068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320" name="Google Shape;1320;p104"/>
          <p:cNvSpPr/>
          <p:nvPr/>
        </p:nvSpPr>
        <p:spPr>
          <a:xfrm>
            <a:off x="7881950" y="2411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1321" name="Google Shape;1321;p104"/>
          <p:cNvSpPr/>
          <p:nvPr/>
        </p:nvSpPr>
        <p:spPr>
          <a:xfrm>
            <a:off x="7881950" y="3325525"/>
            <a:ext cx="675600" cy="691500"/>
          </a:xfrm>
          <a:prstGeom prst="ellipse">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o</a:t>
            </a:r>
            <a:endParaRPr b="1" sz="4000"/>
          </a:p>
        </p:txBody>
      </p:sp>
      <p:sp>
        <p:nvSpPr>
          <p:cNvPr id="1322" name="Google Shape;1322;p104"/>
          <p:cNvSpPr/>
          <p:nvPr/>
        </p:nvSpPr>
        <p:spPr>
          <a:xfrm>
            <a:off x="7881950" y="4316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r</a:t>
            </a:r>
            <a:endParaRPr b="1" sz="4000"/>
          </a:p>
        </p:txBody>
      </p:sp>
      <p:sp>
        <p:nvSpPr>
          <p:cNvPr id="1323" name="Google Shape;1323;p104"/>
          <p:cNvSpPr/>
          <p:nvPr/>
        </p:nvSpPr>
        <p:spPr>
          <a:xfrm>
            <a:off x="7881950" y="5306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sp>
        <p:nvSpPr>
          <p:cNvPr id="1324" name="Google Shape;1324;p104"/>
          <p:cNvSpPr/>
          <p:nvPr/>
        </p:nvSpPr>
        <p:spPr>
          <a:xfrm>
            <a:off x="6891350" y="4316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d</a:t>
            </a:r>
            <a:endParaRPr b="1" sz="4000"/>
          </a:p>
        </p:txBody>
      </p:sp>
      <p:sp>
        <p:nvSpPr>
          <p:cNvPr id="1325" name="Google Shape;1325;p104"/>
          <p:cNvSpPr/>
          <p:nvPr/>
        </p:nvSpPr>
        <p:spPr>
          <a:xfrm>
            <a:off x="6891350" y="53829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cxnSp>
        <p:nvCxnSpPr>
          <p:cNvPr id="1326" name="Google Shape;1326;p104"/>
          <p:cNvCxnSpPr>
            <a:stCxn id="1313" idx="4"/>
            <a:endCxn id="1315" idx="0"/>
          </p:cNvCxnSpPr>
          <p:nvPr/>
        </p:nvCxnSpPr>
        <p:spPr>
          <a:xfrm>
            <a:off x="6009950" y="1807225"/>
            <a:ext cx="0" cy="603900"/>
          </a:xfrm>
          <a:prstGeom prst="straightConnector1">
            <a:avLst/>
          </a:prstGeom>
          <a:noFill/>
          <a:ln cap="flat" cmpd="sng" w="76200">
            <a:solidFill>
              <a:schemeClr val="dk2"/>
            </a:solidFill>
            <a:prstDash val="solid"/>
            <a:round/>
            <a:headEnd len="med" w="med" type="none"/>
            <a:tailEnd len="med" w="med" type="none"/>
          </a:ln>
        </p:spPr>
      </p:cxnSp>
      <p:cxnSp>
        <p:nvCxnSpPr>
          <p:cNvPr id="1327" name="Google Shape;1327;p104"/>
          <p:cNvCxnSpPr>
            <a:stCxn id="1315" idx="4"/>
            <a:endCxn id="1316" idx="0"/>
          </p:cNvCxnSpPr>
          <p:nvPr/>
        </p:nvCxnSpPr>
        <p:spPr>
          <a:xfrm>
            <a:off x="6009950" y="31026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328" name="Google Shape;1328;p104"/>
          <p:cNvCxnSpPr>
            <a:stCxn id="1316" idx="4"/>
            <a:endCxn id="1317" idx="0"/>
          </p:cNvCxnSpPr>
          <p:nvPr/>
        </p:nvCxnSpPr>
        <p:spPr>
          <a:xfrm>
            <a:off x="6009950" y="40170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329" name="Google Shape;1329;p104"/>
          <p:cNvCxnSpPr>
            <a:stCxn id="1318" idx="0"/>
            <a:endCxn id="1318" idx="0"/>
          </p:cNvCxnSpPr>
          <p:nvPr/>
        </p:nvCxnSpPr>
        <p:spPr>
          <a:xfrm>
            <a:off x="6009950" y="5154325"/>
            <a:ext cx="0" cy="0"/>
          </a:xfrm>
          <a:prstGeom prst="straightConnector1">
            <a:avLst/>
          </a:prstGeom>
          <a:noFill/>
          <a:ln cap="flat" cmpd="sng" w="9525">
            <a:solidFill>
              <a:schemeClr val="dk2"/>
            </a:solidFill>
            <a:prstDash val="solid"/>
            <a:round/>
            <a:headEnd len="med" w="med" type="none"/>
            <a:tailEnd len="med" w="med" type="none"/>
          </a:ln>
        </p:spPr>
      </p:cxnSp>
      <p:cxnSp>
        <p:nvCxnSpPr>
          <p:cNvPr id="1330" name="Google Shape;1330;p104"/>
          <p:cNvCxnSpPr>
            <a:stCxn id="1317" idx="4"/>
            <a:endCxn id="1318" idx="0"/>
          </p:cNvCxnSpPr>
          <p:nvPr/>
        </p:nvCxnSpPr>
        <p:spPr>
          <a:xfrm>
            <a:off x="6009950" y="49314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331" name="Google Shape;1331;p104"/>
          <p:cNvCxnSpPr>
            <a:endCxn id="1319" idx="0"/>
          </p:cNvCxnSpPr>
          <p:nvPr/>
        </p:nvCxnSpPr>
        <p:spPr>
          <a:xfrm>
            <a:off x="6009950" y="58458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332" name="Google Shape;1332;p104"/>
          <p:cNvCxnSpPr>
            <a:stCxn id="1313" idx="6"/>
            <a:endCxn id="1320" idx="2"/>
          </p:cNvCxnSpPr>
          <p:nvPr/>
        </p:nvCxnSpPr>
        <p:spPr>
          <a:xfrm>
            <a:off x="6347750" y="1461475"/>
            <a:ext cx="1534200" cy="1295400"/>
          </a:xfrm>
          <a:prstGeom prst="straightConnector1">
            <a:avLst/>
          </a:prstGeom>
          <a:noFill/>
          <a:ln cap="flat" cmpd="sng" w="76200">
            <a:solidFill>
              <a:schemeClr val="dk2"/>
            </a:solidFill>
            <a:prstDash val="solid"/>
            <a:round/>
            <a:headEnd len="med" w="med" type="none"/>
            <a:tailEnd len="med" w="med" type="none"/>
          </a:ln>
        </p:spPr>
      </p:cxnSp>
      <p:cxnSp>
        <p:nvCxnSpPr>
          <p:cNvPr id="1333" name="Google Shape;1333;p104"/>
          <p:cNvCxnSpPr>
            <a:endCxn id="1321" idx="0"/>
          </p:cNvCxnSpPr>
          <p:nvPr/>
        </p:nvCxnSpPr>
        <p:spPr>
          <a:xfrm>
            <a:off x="8219750" y="31026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334" name="Google Shape;1334;p104"/>
          <p:cNvCxnSpPr>
            <a:stCxn id="1321" idx="4"/>
            <a:endCxn id="1322" idx="0"/>
          </p:cNvCxnSpPr>
          <p:nvPr/>
        </p:nvCxnSpPr>
        <p:spPr>
          <a:xfrm>
            <a:off x="8219750" y="4017025"/>
            <a:ext cx="0" cy="299100"/>
          </a:xfrm>
          <a:prstGeom prst="straightConnector1">
            <a:avLst/>
          </a:prstGeom>
          <a:noFill/>
          <a:ln cap="flat" cmpd="sng" w="76200">
            <a:solidFill>
              <a:schemeClr val="dk2"/>
            </a:solidFill>
            <a:prstDash val="solid"/>
            <a:round/>
            <a:headEnd len="med" w="med" type="none"/>
            <a:tailEnd len="med" w="med" type="none"/>
          </a:ln>
        </p:spPr>
      </p:cxnSp>
      <p:cxnSp>
        <p:nvCxnSpPr>
          <p:cNvPr id="1335" name="Google Shape;1335;p104"/>
          <p:cNvCxnSpPr>
            <a:stCxn id="1322" idx="4"/>
            <a:endCxn id="1323" idx="0"/>
          </p:cNvCxnSpPr>
          <p:nvPr/>
        </p:nvCxnSpPr>
        <p:spPr>
          <a:xfrm>
            <a:off x="8219750" y="5007625"/>
            <a:ext cx="0" cy="299100"/>
          </a:xfrm>
          <a:prstGeom prst="straightConnector1">
            <a:avLst/>
          </a:prstGeom>
          <a:noFill/>
          <a:ln cap="flat" cmpd="sng" w="76200">
            <a:solidFill>
              <a:schemeClr val="dk2"/>
            </a:solidFill>
            <a:prstDash val="solid"/>
            <a:round/>
            <a:headEnd len="med" w="med" type="none"/>
            <a:tailEnd len="med" w="med" type="none"/>
          </a:ln>
        </p:spPr>
      </p:cxnSp>
      <p:cxnSp>
        <p:nvCxnSpPr>
          <p:cNvPr id="1336" name="Google Shape;1336;p104"/>
          <p:cNvCxnSpPr>
            <a:stCxn id="1321" idx="3"/>
            <a:endCxn id="1324" idx="0"/>
          </p:cNvCxnSpPr>
          <p:nvPr/>
        </p:nvCxnSpPr>
        <p:spPr>
          <a:xfrm flipH="1">
            <a:off x="7229089" y="3915757"/>
            <a:ext cx="751800" cy="400500"/>
          </a:xfrm>
          <a:prstGeom prst="straightConnector1">
            <a:avLst/>
          </a:prstGeom>
          <a:noFill/>
          <a:ln cap="flat" cmpd="sng" w="76200">
            <a:solidFill>
              <a:schemeClr val="dk2"/>
            </a:solidFill>
            <a:prstDash val="solid"/>
            <a:round/>
            <a:headEnd len="med" w="med" type="none"/>
            <a:tailEnd len="med" w="med" type="none"/>
          </a:ln>
        </p:spPr>
      </p:cxnSp>
      <p:cxnSp>
        <p:nvCxnSpPr>
          <p:cNvPr id="1337" name="Google Shape;1337;p104"/>
          <p:cNvCxnSpPr>
            <a:stCxn id="1324" idx="4"/>
            <a:endCxn id="1325" idx="0"/>
          </p:cNvCxnSpPr>
          <p:nvPr/>
        </p:nvCxnSpPr>
        <p:spPr>
          <a:xfrm>
            <a:off x="7229150" y="5007625"/>
            <a:ext cx="0" cy="3753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05"/>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Partial-match cu TST</a:t>
            </a:r>
            <a:endParaRPr>
              <a:solidFill>
                <a:schemeClr val="lt1"/>
              </a:solidFill>
            </a:endParaRPr>
          </a:p>
        </p:txBody>
      </p:sp>
      <p:sp>
        <p:nvSpPr>
          <p:cNvPr id="1343" name="Google Shape;1343;p105"/>
          <p:cNvSpPr/>
          <p:nvPr/>
        </p:nvSpPr>
        <p:spPr>
          <a:xfrm>
            <a:off x="5672150" y="1115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b</a:t>
            </a:r>
            <a:endParaRPr b="1" sz="4000"/>
          </a:p>
        </p:txBody>
      </p:sp>
      <p:sp>
        <p:nvSpPr>
          <p:cNvPr id="1344" name="Google Shape;1344;p105"/>
          <p:cNvSpPr txBox="1"/>
          <p:nvPr>
            <p:ph idx="4294967295" type="subTitle"/>
          </p:nvPr>
        </p:nvSpPr>
        <p:spPr>
          <a:xfrm>
            <a:off x="773700" y="1874500"/>
            <a:ext cx="3481200" cy="6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search(“co.e”);</a:t>
            </a:r>
            <a:endParaRPr sz="2400"/>
          </a:p>
          <a:p>
            <a:pPr indent="0" lvl="0" marL="0" rtl="0" algn="l">
              <a:spcBef>
                <a:spcPts val="1200"/>
              </a:spcBef>
              <a:spcAft>
                <a:spcPts val="1200"/>
              </a:spcAft>
              <a:buNone/>
            </a:pPr>
            <a:r>
              <a:t/>
            </a:r>
            <a:endParaRPr sz="2400"/>
          </a:p>
        </p:txBody>
      </p:sp>
      <p:sp>
        <p:nvSpPr>
          <p:cNvPr id="1345" name="Google Shape;1345;p105"/>
          <p:cNvSpPr/>
          <p:nvPr/>
        </p:nvSpPr>
        <p:spPr>
          <a:xfrm>
            <a:off x="5672150" y="2411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346" name="Google Shape;1346;p105"/>
          <p:cNvSpPr/>
          <p:nvPr/>
        </p:nvSpPr>
        <p:spPr>
          <a:xfrm>
            <a:off x="5672150" y="33255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n</a:t>
            </a:r>
            <a:endParaRPr b="1" sz="4000"/>
          </a:p>
        </p:txBody>
      </p:sp>
      <p:sp>
        <p:nvSpPr>
          <p:cNvPr id="1347" name="Google Shape;1347;p105"/>
          <p:cNvSpPr/>
          <p:nvPr/>
        </p:nvSpPr>
        <p:spPr>
          <a:xfrm>
            <a:off x="5672150" y="42399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348" name="Google Shape;1348;p105"/>
          <p:cNvSpPr/>
          <p:nvPr/>
        </p:nvSpPr>
        <p:spPr>
          <a:xfrm>
            <a:off x="5672150" y="51543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n</a:t>
            </a:r>
            <a:endParaRPr b="1" sz="4000"/>
          </a:p>
        </p:txBody>
      </p:sp>
      <p:sp>
        <p:nvSpPr>
          <p:cNvPr id="1349" name="Google Shape;1349;p105"/>
          <p:cNvSpPr/>
          <p:nvPr/>
        </p:nvSpPr>
        <p:spPr>
          <a:xfrm>
            <a:off x="5672150" y="6068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350" name="Google Shape;1350;p105"/>
          <p:cNvSpPr/>
          <p:nvPr/>
        </p:nvSpPr>
        <p:spPr>
          <a:xfrm>
            <a:off x="7881950" y="2411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1351" name="Google Shape;1351;p105"/>
          <p:cNvSpPr/>
          <p:nvPr/>
        </p:nvSpPr>
        <p:spPr>
          <a:xfrm>
            <a:off x="7881950" y="33255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o</a:t>
            </a:r>
            <a:endParaRPr b="1" sz="4000"/>
          </a:p>
        </p:txBody>
      </p:sp>
      <p:sp>
        <p:nvSpPr>
          <p:cNvPr id="1352" name="Google Shape;1352;p105"/>
          <p:cNvSpPr/>
          <p:nvPr/>
        </p:nvSpPr>
        <p:spPr>
          <a:xfrm>
            <a:off x="7881950" y="4316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r</a:t>
            </a:r>
            <a:endParaRPr b="1" sz="4000"/>
          </a:p>
        </p:txBody>
      </p:sp>
      <p:sp>
        <p:nvSpPr>
          <p:cNvPr id="1353" name="Google Shape;1353;p105"/>
          <p:cNvSpPr/>
          <p:nvPr/>
        </p:nvSpPr>
        <p:spPr>
          <a:xfrm>
            <a:off x="7881950" y="5306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sp>
        <p:nvSpPr>
          <p:cNvPr id="1354" name="Google Shape;1354;p105"/>
          <p:cNvSpPr/>
          <p:nvPr/>
        </p:nvSpPr>
        <p:spPr>
          <a:xfrm>
            <a:off x="6891350" y="4316125"/>
            <a:ext cx="675600" cy="691500"/>
          </a:xfrm>
          <a:prstGeom prst="ellipse">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d</a:t>
            </a:r>
            <a:endParaRPr b="1" sz="4000"/>
          </a:p>
        </p:txBody>
      </p:sp>
      <p:sp>
        <p:nvSpPr>
          <p:cNvPr id="1355" name="Google Shape;1355;p105"/>
          <p:cNvSpPr/>
          <p:nvPr/>
        </p:nvSpPr>
        <p:spPr>
          <a:xfrm>
            <a:off x="6891350" y="53829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cxnSp>
        <p:nvCxnSpPr>
          <p:cNvPr id="1356" name="Google Shape;1356;p105"/>
          <p:cNvCxnSpPr>
            <a:stCxn id="1343" idx="4"/>
            <a:endCxn id="1345" idx="0"/>
          </p:cNvCxnSpPr>
          <p:nvPr/>
        </p:nvCxnSpPr>
        <p:spPr>
          <a:xfrm>
            <a:off x="6009950" y="1807225"/>
            <a:ext cx="0" cy="603900"/>
          </a:xfrm>
          <a:prstGeom prst="straightConnector1">
            <a:avLst/>
          </a:prstGeom>
          <a:noFill/>
          <a:ln cap="flat" cmpd="sng" w="76200">
            <a:solidFill>
              <a:schemeClr val="dk2"/>
            </a:solidFill>
            <a:prstDash val="solid"/>
            <a:round/>
            <a:headEnd len="med" w="med" type="none"/>
            <a:tailEnd len="med" w="med" type="none"/>
          </a:ln>
        </p:spPr>
      </p:cxnSp>
      <p:cxnSp>
        <p:nvCxnSpPr>
          <p:cNvPr id="1357" name="Google Shape;1357;p105"/>
          <p:cNvCxnSpPr>
            <a:stCxn id="1345" idx="4"/>
            <a:endCxn id="1346" idx="0"/>
          </p:cNvCxnSpPr>
          <p:nvPr/>
        </p:nvCxnSpPr>
        <p:spPr>
          <a:xfrm>
            <a:off x="6009950" y="31026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358" name="Google Shape;1358;p105"/>
          <p:cNvCxnSpPr>
            <a:stCxn id="1346" idx="4"/>
            <a:endCxn id="1347" idx="0"/>
          </p:cNvCxnSpPr>
          <p:nvPr/>
        </p:nvCxnSpPr>
        <p:spPr>
          <a:xfrm>
            <a:off x="6009950" y="40170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359" name="Google Shape;1359;p105"/>
          <p:cNvCxnSpPr>
            <a:stCxn id="1348" idx="0"/>
            <a:endCxn id="1348" idx="0"/>
          </p:cNvCxnSpPr>
          <p:nvPr/>
        </p:nvCxnSpPr>
        <p:spPr>
          <a:xfrm>
            <a:off x="6009950" y="5154325"/>
            <a:ext cx="0" cy="0"/>
          </a:xfrm>
          <a:prstGeom prst="straightConnector1">
            <a:avLst/>
          </a:prstGeom>
          <a:noFill/>
          <a:ln cap="flat" cmpd="sng" w="9525">
            <a:solidFill>
              <a:schemeClr val="dk2"/>
            </a:solidFill>
            <a:prstDash val="solid"/>
            <a:round/>
            <a:headEnd len="med" w="med" type="none"/>
            <a:tailEnd len="med" w="med" type="none"/>
          </a:ln>
        </p:spPr>
      </p:cxnSp>
      <p:cxnSp>
        <p:nvCxnSpPr>
          <p:cNvPr id="1360" name="Google Shape;1360;p105"/>
          <p:cNvCxnSpPr>
            <a:stCxn id="1347" idx="4"/>
            <a:endCxn id="1348" idx="0"/>
          </p:cNvCxnSpPr>
          <p:nvPr/>
        </p:nvCxnSpPr>
        <p:spPr>
          <a:xfrm>
            <a:off x="6009950" y="49314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361" name="Google Shape;1361;p105"/>
          <p:cNvCxnSpPr>
            <a:endCxn id="1349" idx="0"/>
          </p:cNvCxnSpPr>
          <p:nvPr/>
        </p:nvCxnSpPr>
        <p:spPr>
          <a:xfrm>
            <a:off x="6009950" y="58458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362" name="Google Shape;1362;p105"/>
          <p:cNvCxnSpPr>
            <a:stCxn id="1343" idx="6"/>
            <a:endCxn id="1350" idx="2"/>
          </p:cNvCxnSpPr>
          <p:nvPr/>
        </p:nvCxnSpPr>
        <p:spPr>
          <a:xfrm>
            <a:off x="6347750" y="1461475"/>
            <a:ext cx="1534200" cy="1295400"/>
          </a:xfrm>
          <a:prstGeom prst="straightConnector1">
            <a:avLst/>
          </a:prstGeom>
          <a:noFill/>
          <a:ln cap="flat" cmpd="sng" w="76200">
            <a:solidFill>
              <a:schemeClr val="dk2"/>
            </a:solidFill>
            <a:prstDash val="solid"/>
            <a:round/>
            <a:headEnd len="med" w="med" type="none"/>
            <a:tailEnd len="med" w="med" type="none"/>
          </a:ln>
        </p:spPr>
      </p:cxnSp>
      <p:cxnSp>
        <p:nvCxnSpPr>
          <p:cNvPr id="1363" name="Google Shape;1363;p105"/>
          <p:cNvCxnSpPr>
            <a:endCxn id="1351" idx="0"/>
          </p:cNvCxnSpPr>
          <p:nvPr/>
        </p:nvCxnSpPr>
        <p:spPr>
          <a:xfrm>
            <a:off x="8219750" y="31026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364" name="Google Shape;1364;p105"/>
          <p:cNvCxnSpPr>
            <a:stCxn id="1351" idx="4"/>
            <a:endCxn id="1352" idx="0"/>
          </p:cNvCxnSpPr>
          <p:nvPr/>
        </p:nvCxnSpPr>
        <p:spPr>
          <a:xfrm>
            <a:off x="8219750" y="4017025"/>
            <a:ext cx="0" cy="299100"/>
          </a:xfrm>
          <a:prstGeom prst="straightConnector1">
            <a:avLst/>
          </a:prstGeom>
          <a:noFill/>
          <a:ln cap="flat" cmpd="sng" w="76200">
            <a:solidFill>
              <a:schemeClr val="dk2"/>
            </a:solidFill>
            <a:prstDash val="solid"/>
            <a:round/>
            <a:headEnd len="med" w="med" type="none"/>
            <a:tailEnd len="med" w="med" type="none"/>
          </a:ln>
        </p:spPr>
      </p:cxnSp>
      <p:cxnSp>
        <p:nvCxnSpPr>
          <p:cNvPr id="1365" name="Google Shape;1365;p105"/>
          <p:cNvCxnSpPr>
            <a:stCxn id="1352" idx="4"/>
            <a:endCxn id="1353" idx="0"/>
          </p:cNvCxnSpPr>
          <p:nvPr/>
        </p:nvCxnSpPr>
        <p:spPr>
          <a:xfrm>
            <a:off x="8219750" y="5007625"/>
            <a:ext cx="0" cy="299100"/>
          </a:xfrm>
          <a:prstGeom prst="straightConnector1">
            <a:avLst/>
          </a:prstGeom>
          <a:noFill/>
          <a:ln cap="flat" cmpd="sng" w="76200">
            <a:solidFill>
              <a:schemeClr val="dk2"/>
            </a:solidFill>
            <a:prstDash val="solid"/>
            <a:round/>
            <a:headEnd len="med" w="med" type="none"/>
            <a:tailEnd len="med" w="med" type="none"/>
          </a:ln>
        </p:spPr>
      </p:cxnSp>
      <p:cxnSp>
        <p:nvCxnSpPr>
          <p:cNvPr id="1366" name="Google Shape;1366;p105"/>
          <p:cNvCxnSpPr>
            <a:stCxn id="1351" idx="3"/>
            <a:endCxn id="1354" idx="0"/>
          </p:cNvCxnSpPr>
          <p:nvPr/>
        </p:nvCxnSpPr>
        <p:spPr>
          <a:xfrm flipH="1">
            <a:off x="7229089" y="3915757"/>
            <a:ext cx="751800" cy="400500"/>
          </a:xfrm>
          <a:prstGeom prst="straightConnector1">
            <a:avLst/>
          </a:prstGeom>
          <a:noFill/>
          <a:ln cap="flat" cmpd="sng" w="76200">
            <a:solidFill>
              <a:schemeClr val="dk2"/>
            </a:solidFill>
            <a:prstDash val="solid"/>
            <a:round/>
            <a:headEnd len="med" w="med" type="none"/>
            <a:tailEnd len="med" w="med" type="none"/>
          </a:ln>
        </p:spPr>
      </p:cxnSp>
      <p:cxnSp>
        <p:nvCxnSpPr>
          <p:cNvPr id="1367" name="Google Shape;1367;p105"/>
          <p:cNvCxnSpPr>
            <a:stCxn id="1354" idx="4"/>
            <a:endCxn id="1355" idx="0"/>
          </p:cNvCxnSpPr>
          <p:nvPr/>
        </p:nvCxnSpPr>
        <p:spPr>
          <a:xfrm>
            <a:off x="7229150" y="5007625"/>
            <a:ext cx="0" cy="3753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106"/>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Partial-match cu TST</a:t>
            </a:r>
            <a:endParaRPr>
              <a:solidFill>
                <a:schemeClr val="lt1"/>
              </a:solidFill>
            </a:endParaRPr>
          </a:p>
        </p:txBody>
      </p:sp>
      <p:sp>
        <p:nvSpPr>
          <p:cNvPr id="1373" name="Google Shape;1373;p106"/>
          <p:cNvSpPr/>
          <p:nvPr/>
        </p:nvSpPr>
        <p:spPr>
          <a:xfrm>
            <a:off x="5672150" y="1115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b</a:t>
            </a:r>
            <a:endParaRPr b="1" sz="4000"/>
          </a:p>
        </p:txBody>
      </p:sp>
      <p:sp>
        <p:nvSpPr>
          <p:cNvPr id="1374" name="Google Shape;1374;p106"/>
          <p:cNvSpPr txBox="1"/>
          <p:nvPr>
            <p:ph idx="4294967295" type="subTitle"/>
          </p:nvPr>
        </p:nvSpPr>
        <p:spPr>
          <a:xfrm>
            <a:off x="773700" y="1874500"/>
            <a:ext cx="3481200" cy="6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search(“co.e”);</a:t>
            </a:r>
            <a:endParaRPr sz="2400"/>
          </a:p>
          <a:p>
            <a:pPr indent="0" lvl="0" marL="0" rtl="0" algn="l">
              <a:spcBef>
                <a:spcPts val="1200"/>
              </a:spcBef>
              <a:spcAft>
                <a:spcPts val="0"/>
              </a:spcAft>
              <a:buNone/>
            </a:pPr>
            <a:r>
              <a:rPr lang="en" sz="2400"/>
              <a:t>=&gt; code</a:t>
            </a:r>
            <a:endParaRPr sz="2400"/>
          </a:p>
          <a:p>
            <a:pPr indent="0" lvl="0" marL="0" rtl="0" algn="l">
              <a:spcBef>
                <a:spcPts val="1200"/>
              </a:spcBef>
              <a:spcAft>
                <a:spcPts val="1200"/>
              </a:spcAft>
              <a:buNone/>
            </a:pPr>
            <a:r>
              <a:t/>
            </a:r>
            <a:endParaRPr sz="2400"/>
          </a:p>
        </p:txBody>
      </p:sp>
      <p:sp>
        <p:nvSpPr>
          <p:cNvPr id="1375" name="Google Shape;1375;p106"/>
          <p:cNvSpPr/>
          <p:nvPr/>
        </p:nvSpPr>
        <p:spPr>
          <a:xfrm>
            <a:off x="5672150" y="2411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376" name="Google Shape;1376;p106"/>
          <p:cNvSpPr/>
          <p:nvPr/>
        </p:nvSpPr>
        <p:spPr>
          <a:xfrm>
            <a:off x="5672150" y="33255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n</a:t>
            </a:r>
            <a:endParaRPr b="1" sz="4000"/>
          </a:p>
        </p:txBody>
      </p:sp>
      <p:sp>
        <p:nvSpPr>
          <p:cNvPr id="1377" name="Google Shape;1377;p106"/>
          <p:cNvSpPr/>
          <p:nvPr/>
        </p:nvSpPr>
        <p:spPr>
          <a:xfrm>
            <a:off x="5672150" y="42399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378" name="Google Shape;1378;p106"/>
          <p:cNvSpPr/>
          <p:nvPr/>
        </p:nvSpPr>
        <p:spPr>
          <a:xfrm>
            <a:off x="5672150" y="51543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n</a:t>
            </a:r>
            <a:endParaRPr b="1" sz="4000"/>
          </a:p>
        </p:txBody>
      </p:sp>
      <p:sp>
        <p:nvSpPr>
          <p:cNvPr id="1379" name="Google Shape;1379;p106"/>
          <p:cNvSpPr/>
          <p:nvPr/>
        </p:nvSpPr>
        <p:spPr>
          <a:xfrm>
            <a:off x="5672150" y="6068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380" name="Google Shape;1380;p106"/>
          <p:cNvSpPr/>
          <p:nvPr/>
        </p:nvSpPr>
        <p:spPr>
          <a:xfrm>
            <a:off x="7881950" y="2411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1381" name="Google Shape;1381;p106"/>
          <p:cNvSpPr/>
          <p:nvPr/>
        </p:nvSpPr>
        <p:spPr>
          <a:xfrm>
            <a:off x="7881950" y="33255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o</a:t>
            </a:r>
            <a:endParaRPr b="1" sz="4000"/>
          </a:p>
        </p:txBody>
      </p:sp>
      <p:sp>
        <p:nvSpPr>
          <p:cNvPr id="1382" name="Google Shape;1382;p106"/>
          <p:cNvSpPr/>
          <p:nvPr/>
        </p:nvSpPr>
        <p:spPr>
          <a:xfrm>
            <a:off x="7881950" y="4316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r</a:t>
            </a:r>
            <a:endParaRPr b="1" sz="4000"/>
          </a:p>
        </p:txBody>
      </p:sp>
      <p:sp>
        <p:nvSpPr>
          <p:cNvPr id="1383" name="Google Shape;1383;p106"/>
          <p:cNvSpPr/>
          <p:nvPr/>
        </p:nvSpPr>
        <p:spPr>
          <a:xfrm>
            <a:off x="7881950" y="5306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sp>
        <p:nvSpPr>
          <p:cNvPr id="1384" name="Google Shape;1384;p106"/>
          <p:cNvSpPr/>
          <p:nvPr/>
        </p:nvSpPr>
        <p:spPr>
          <a:xfrm>
            <a:off x="6891350" y="4316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d</a:t>
            </a:r>
            <a:endParaRPr b="1" sz="4000"/>
          </a:p>
        </p:txBody>
      </p:sp>
      <p:sp>
        <p:nvSpPr>
          <p:cNvPr id="1385" name="Google Shape;1385;p106"/>
          <p:cNvSpPr/>
          <p:nvPr/>
        </p:nvSpPr>
        <p:spPr>
          <a:xfrm>
            <a:off x="6891350" y="5382925"/>
            <a:ext cx="675600" cy="691500"/>
          </a:xfrm>
          <a:prstGeom prst="ellipse">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cxnSp>
        <p:nvCxnSpPr>
          <p:cNvPr id="1386" name="Google Shape;1386;p106"/>
          <p:cNvCxnSpPr>
            <a:stCxn id="1373" idx="4"/>
            <a:endCxn id="1375" idx="0"/>
          </p:cNvCxnSpPr>
          <p:nvPr/>
        </p:nvCxnSpPr>
        <p:spPr>
          <a:xfrm>
            <a:off x="6009950" y="1807225"/>
            <a:ext cx="0" cy="603900"/>
          </a:xfrm>
          <a:prstGeom prst="straightConnector1">
            <a:avLst/>
          </a:prstGeom>
          <a:noFill/>
          <a:ln cap="flat" cmpd="sng" w="76200">
            <a:solidFill>
              <a:schemeClr val="dk2"/>
            </a:solidFill>
            <a:prstDash val="solid"/>
            <a:round/>
            <a:headEnd len="med" w="med" type="none"/>
            <a:tailEnd len="med" w="med" type="none"/>
          </a:ln>
        </p:spPr>
      </p:cxnSp>
      <p:cxnSp>
        <p:nvCxnSpPr>
          <p:cNvPr id="1387" name="Google Shape;1387;p106"/>
          <p:cNvCxnSpPr>
            <a:stCxn id="1375" idx="4"/>
            <a:endCxn id="1376" idx="0"/>
          </p:cNvCxnSpPr>
          <p:nvPr/>
        </p:nvCxnSpPr>
        <p:spPr>
          <a:xfrm>
            <a:off x="6009950" y="31026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388" name="Google Shape;1388;p106"/>
          <p:cNvCxnSpPr>
            <a:stCxn id="1376" idx="4"/>
            <a:endCxn id="1377" idx="0"/>
          </p:cNvCxnSpPr>
          <p:nvPr/>
        </p:nvCxnSpPr>
        <p:spPr>
          <a:xfrm>
            <a:off x="6009950" y="40170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389" name="Google Shape;1389;p106"/>
          <p:cNvCxnSpPr>
            <a:stCxn id="1378" idx="0"/>
            <a:endCxn id="1378" idx="0"/>
          </p:cNvCxnSpPr>
          <p:nvPr/>
        </p:nvCxnSpPr>
        <p:spPr>
          <a:xfrm>
            <a:off x="6009950" y="5154325"/>
            <a:ext cx="0" cy="0"/>
          </a:xfrm>
          <a:prstGeom prst="straightConnector1">
            <a:avLst/>
          </a:prstGeom>
          <a:noFill/>
          <a:ln cap="flat" cmpd="sng" w="9525">
            <a:solidFill>
              <a:schemeClr val="dk2"/>
            </a:solidFill>
            <a:prstDash val="solid"/>
            <a:round/>
            <a:headEnd len="med" w="med" type="none"/>
            <a:tailEnd len="med" w="med" type="none"/>
          </a:ln>
        </p:spPr>
      </p:cxnSp>
      <p:cxnSp>
        <p:nvCxnSpPr>
          <p:cNvPr id="1390" name="Google Shape;1390;p106"/>
          <p:cNvCxnSpPr>
            <a:stCxn id="1377" idx="4"/>
            <a:endCxn id="1378" idx="0"/>
          </p:cNvCxnSpPr>
          <p:nvPr/>
        </p:nvCxnSpPr>
        <p:spPr>
          <a:xfrm>
            <a:off x="6009950" y="49314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391" name="Google Shape;1391;p106"/>
          <p:cNvCxnSpPr>
            <a:endCxn id="1379" idx="0"/>
          </p:cNvCxnSpPr>
          <p:nvPr/>
        </p:nvCxnSpPr>
        <p:spPr>
          <a:xfrm>
            <a:off x="6009950" y="58458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392" name="Google Shape;1392;p106"/>
          <p:cNvCxnSpPr>
            <a:stCxn id="1373" idx="6"/>
            <a:endCxn id="1380" idx="2"/>
          </p:cNvCxnSpPr>
          <p:nvPr/>
        </p:nvCxnSpPr>
        <p:spPr>
          <a:xfrm>
            <a:off x="6347750" y="1461475"/>
            <a:ext cx="1534200" cy="1295400"/>
          </a:xfrm>
          <a:prstGeom prst="straightConnector1">
            <a:avLst/>
          </a:prstGeom>
          <a:noFill/>
          <a:ln cap="flat" cmpd="sng" w="76200">
            <a:solidFill>
              <a:schemeClr val="dk2"/>
            </a:solidFill>
            <a:prstDash val="solid"/>
            <a:round/>
            <a:headEnd len="med" w="med" type="none"/>
            <a:tailEnd len="med" w="med" type="none"/>
          </a:ln>
        </p:spPr>
      </p:cxnSp>
      <p:cxnSp>
        <p:nvCxnSpPr>
          <p:cNvPr id="1393" name="Google Shape;1393;p106"/>
          <p:cNvCxnSpPr>
            <a:endCxn id="1381" idx="0"/>
          </p:cNvCxnSpPr>
          <p:nvPr/>
        </p:nvCxnSpPr>
        <p:spPr>
          <a:xfrm>
            <a:off x="8219750" y="31026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394" name="Google Shape;1394;p106"/>
          <p:cNvCxnSpPr>
            <a:stCxn id="1381" idx="4"/>
            <a:endCxn id="1382" idx="0"/>
          </p:cNvCxnSpPr>
          <p:nvPr/>
        </p:nvCxnSpPr>
        <p:spPr>
          <a:xfrm>
            <a:off x="8219750" y="4017025"/>
            <a:ext cx="0" cy="299100"/>
          </a:xfrm>
          <a:prstGeom prst="straightConnector1">
            <a:avLst/>
          </a:prstGeom>
          <a:noFill/>
          <a:ln cap="flat" cmpd="sng" w="76200">
            <a:solidFill>
              <a:schemeClr val="dk2"/>
            </a:solidFill>
            <a:prstDash val="solid"/>
            <a:round/>
            <a:headEnd len="med" w="med" type="none"/>
            <a:tailEnd len="med" w="med" type="none"/>
          </a:ln>
        </p:spPr>
      </p:cxnSp>
      <p:cxnSp>
        <p:nvCxnSpPr>
          <p:cNvPr id="1395" name="Google Shape;1395;p106"/>
          <p:cNvCxnSpPr>
            <a:stCxn id="1382" idx="4"/>
            <a:endCxn id="1383" idx="0"/>
          </p:cNvCxnSpPr>
          <p:nvPr/>
        </p:nvCxnSpPr>
        <p:spPr>
          <a:xfrm>
            <a:off x="8219750" y="5007625"/>
            <a:ext cx="0" cy="299100"/>
          </a:xfrm>
          <a:prstGeom prst="straightConnector1">
            <a:avLst/>
          </a:prstGeom>
          <a:noFill/>
          <a:ln cap="flat" cmpd="sng" w="76200">
            <a:solidFill>
              <a:schemeClr val="dk2"/>
            </a:solidFill>
            <a:prstDash val="solid"/>
            <a:round/>
            <a:headEnd len="med" w="med" type="none"/>
            <a:tailEnd len="med" w="med" type="none"/>
          </a:ln>
        </p:spPr>
      </p:cxnSp>
      <p:cxnSp>
        <p:nvCxnSpPr>
          <p:cNvPr id="1396" name="Google Shape;1396;p106"/>
          <p:cNvCxnSpPr>
            <a:stCxn id="1381" idx="3"/>
            <a:endCxn id="1384" idx="0"/>
          </p:cNvCxnSpPr>
          <p:nvPr/>
        </p:nvCxnSpPr>
        <p:spPr>
          <a:xfrm flipH="1">
            <a:off x="7229089" y="3915757"/>
            <a:ext cx="751800" cy="400500"/>
          </a:xfrm>
          <a:prstGeom prst="straightConnector1">
            <a:avLst/>
          </a:prstGeom>
          <a:noFill/>
          <a:ln cap="flat" cmpd="sng" w="76200">
            <a:solidFill>
              <a:schemeClr val="dk2"/>
            </a:solidFill>
            <a:prstDash val="solid"/>
            <a:round/>
            <a:headEnd len="med" w="med" type="none"/>
            <a:tailEnd len="med" w="med" type="none"/>
          </a:ln>
        </p:spPr>
      </p:cxnSp>
      <p:cxnSp>
        <p:nvCxnSpPr>
          <p:cNvPr id="1397" name="Google Shape;1397;p106"/>
          <p:cNvCxnSpPr>
            <a:stCxn id="1384" idx="4"/>
            <a:endCxn id="1385" idx="0"/>
          </p:cNvCxnSpPr>
          <p:nvPr/>
        </p:nvCxnSpPr>
        <p:spPr>
          <a:xfrm>
            <a:off x="7229150" y="5007625"/>
            <a:ext cx="0" cy="3753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107"/>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Partial-match cu TST</a:t>
            </a:r>
            <a:endParaRPr>
              <a:solidFill>
                <a:schemeClr val="lt1"/>
              </a:solidFill>
            </a:endParaRPr>
          </a:p>
        </p:txBody>
      </p:sp>
      <p:sp>
        <p:nvSpPr>
          <p:cNvPr id="1403" name="Google Shape;1403;p107"/>
          <p:cNvSpPr/>
          <p:nvPr/>
        </p:nvSpPr>
        <p:spPr>
          <a:xfrm>
            <a:off x="5672150" y="1115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b</a:t>
            </a:r>
            <a:endParaRPr b="1" sz="4000"/>
          </a:p>
        </p:txBody>
      </p:sp>
      <p:sp>
        <p:nvSpPr>
          <p:cNvPr id="1404" name="Google Shape;1404;p107"/>
          <p:cNvSpPr txBox="1"/>
          <p:nvPr>
            <p:ph idx="4294967295" type="subTitle"/>
          </p:nvPr>
        </p:nvSpPr>
        <p:spPr>
          <a:xfrm>
            <a:off x="773700" y="1874500"/>
            <a:ext cx="3481200" cy="6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search(“co.e”);</a:t>
            </a:r>
            <a:endParaRPr sz="2400"/>
          </a:p>
          <a:p>
            <a:pPr indent="0" lvl="0" marL="0" rtl="0" algn="l">
              <a:spcBef>
                <a:spcPts val="1200"/>
              </a:spcBef>
              <a:spcAft>
                <a:spcPts val="0"/>
              </a:spcAft>
              <a:buNone/>
            </a:pPr>
            <a:r>
              <a:rPr lang="en" sz="2400"/>
              <a:t>=&gt; code</a:t>
            </a:r>
            <a:endParaRPr sz="2400"/>
          </a:p>
          <a:p>
            <a:pPr indent="0" lvl="0" marL="0" rtl="0" algn="l">
              <a:spcBef>
                <a:spcPts val="1200"/>
              </a:spcBef>
              <a:spcAft>
                <a:spcPts val="1200"/>
              </a:spcAft>
              <a:buNone/>
            </a:pPr>
            <a:r>
              <a:t/>
            </a:r>
            <a:endParaRPr sz="2400"/>
          </a:p>
        </p:txBody>
      </p:sp>
      <p:sp>
        <p:nvSpPr>
          <p:cNvPr id="1405" name="Google Shape;1405;p107"/>
          <p:cNvSpPr/>
          <p:nvPr/>
        </p:nvSpPr>
        <p:spPr>
          <a:xfrm>
            <a:off x="5672150" y="2411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406" name="Google Shape;1406;p107"/>
          <p:cNvSpPr/>
          <p:nvPr/>
        </p:nvSpPr>
        <p:spPr>
          <a:xfrm>
            <a:off x="5672150" y="33255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n</a:t>
            </a:r>
            <a:endParaRPr b="1" sz="4000"/>
          </a:p>
        </p:txBody>
      </p:sp>
      <p:sp>
        <p:nvSpPr>
          <p:cNvPr id="1407" name="Google Shape;1407;p107"/>
          <p:cNvSpPr/>
          <p:nvPr/>
        </p:nvSpPr>
        <p:spPr>
          <a:xfrm>
            <a:off x="5672150" y="42399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408" name="Google Shape;1408;p107"/>
          <p:cNvSpPr/>
          <p:nvPr/>
        </p:nvSpPr>
        <p:spPr>
          <a:xfrm>
            <a:off x="5672150" y="51543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n</a:t>
            </a:r>
            <a:endParaRPr b="1" sz="4000"/>
          </a:p>
        </p:txBody>
      </p:sp>
      <p:sp>
        <p:nvSpPr>
          <p:cNvPr id="1409" name="Google Shape;1409;p107"/>
          <p:cNvSpPr/>
          <p:nvPr/>
        </p:nvSpPr>
        <p:spPr>
          <a:xfrm>
            <a:off x="5672150" y="6068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410" name="Google Shape;1410;p107"/>
          <p:cNvSpPr/>
          <p:nvPr/>
        </p:nvSpPr>
        <p:spPr>
          <a:xfrm>
            <a:off x="7881950" y="2411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1411" name="Google Shape;1411;p107"/>
          <p:cNvSpPr/>
          <p:nvPr/>
        </p:nvSpPr>
        <p:spPr>
          <a:xfrm>
            <a:off x="7881950" y="3325525"/>
            <a:ext cx="675600" cy="691500"/>
          </a:xfrm>
          <a:prstGeom prst="ellipse">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o</a:t>
            </a:r>
            <a:endParaRPr b="1" sz="4000"/>
          </a:p>
        </p:txBody>
      </p:sp>
      <p:sp>
        <p:nvSpPr>
          <p:cNvPr id="1412" name="Google Shape;1412;p107"/>
          <p:cNvSpPr/>
          <p:nvPr/>
        </p:nvSpPr>
        <p:spPr>
          <a:xfrm>
            <a:off x="7881950" y="4316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r</a:t>
            </a:r>
            <a:endParaRPr b="1" sz="4000"/>
          </a:p>
        </p:txBody>
      </p:sp>
      <p:sp>
        <p:nvSpPr>
          <p:cNvPr id="1413" name="Google Shape;1413;p107"/>
          <p:cNvSpPr/>
          <p:nvPr/>
        </p:nvSpPr>
        <p:spPr>
          <a:xfrm>
            <a:off x="7881950" y="5306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sp>
        <p:nvSpPr>
          <p:cNvPr id="1414" name="Google Shape;1414;p107"/>
          <p:cNvSpPr/>
          <p:nvPr/>
        </p:nvSpPr>
        <p:spPr>
          <a:xfrm>
            <a:off x="6891350" y="4316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d</a:t>
            </a:r>
            <a:endParaRPr b="1" sz="4000"/>
          </a:p>
        </p:txBody>
      </p:sp>
      <p:sp>
        <p:nvSpPr>
          <p:cNvPr id="1415" name="Google Shape;1415;p107"/>
          <p:cNvSpPr/>
          <p:nvPr/>
        </p:nvSpPr>
        <p:spPr>
          <a:xfrm>
            <a:off x="6891350" y="53829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cxnSp>
        <p:nvCxnSpPr>
          <p:cNvPr id="1416" name="Google Shape;1416;p107"/>
          <p:cNvCxnSpPr>
            <a:stCxn id="1403" idx="4"/>
            <a:endCxn id="1405" idx="0"/>
          </p:cNvCxnSpPr>
          <p:nvPr/>
        </p:nvCxnSpPr>
        <p:spPr>
          <a:xfrm>
            <a:off x="6009950" y="1807225"/>
            <a:ext cx="0" cy="603900"/>
          </a:xfrm>
          <a:prstGeom prst="straightConnector1">
            <a:avLst/>
          </a:prstGeom>
          <a:noFill/>
          <a:ln cap="flat" cmpd="sng" w="76200">
            <a:solidFill>
              <a:schemeClr val="dk2"/>
            </a:solidFill>
            <a:prstDash val="solid"/>
            <a:round/>
            <a:headEnd len="med" w="med" type="none"/>
            <a:tailEnd len="med" w="med" type="none"/>
          </a:ln>
        </p:spPr>
      </p:cxnSp>
      <p:cxnSp>
        <p:nvCxnSpPr>
          <p:cNvPr id="1417" name="Google Shape;1417;p107"/>
          <p:cNvCxnSpPr>
            <a:stCxn id="1405" idx="4"/>
            <a:endCxn id="1406" idx="0"/>
          </p:cNvCxnSpPr>
          <p:nvPr/>
        </p:nvCxnSpPr>
        <p:spPr>
          <a:xfrm>
            <a:off x="6009950" y="31026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418" name="Google Shape;1418;p107"/>
          <p:cNvCxnSpPr>
            <a:stCxn id="1406" idx="4"/>
            <a:endCxn id="1407" idx="0"/>
          </p:cNvCxnSpPr>
          <p:nvPr/>
        </p:nvCxnSpPr>
        <p:spPr>
          <a:xfrm>
            <a:off x="6009950" y="40170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419" name="Google Shape;1419;p107"/>
          <p:cNvCxnSpPr>
            <a:stCxn id="1408" idx="0"/>
            <a:endCxn id="1408" idx="0"/>
          </p:cNvCxnSpPr>
          <p:nvPr/>
        </p:nvCxnSpPr>
        <p:spPr>
          <a:xfrm>
            <a:off x="6009950" y="5154325"/>
            <a:ext cx="0" cy="0"/>
          </a:xfrm>
          <a:prstGeom prst="straightConnector1">
            <a:avLst/>
          </a:prstGeom>
          <a:noFill/>
          <a:ln cap="flat" cmpd="sng" w="9525">
            <a:solidFill>
              <a:schemeClr val="dk2"/>
            </a:solidFill>
            <a:prstDash val="solid"/>
            <a:round/>
            <a:headEnd len="med" w="med" type="none"/>
            <a:tailEnd len="med" w="med" type="none"/>
          </a:ln>
        </p:spPr>
      </p:cxnSp>
      <p:cxnSp>
        <p:nvCxnSpPr>
          <p:cNvPr id="1420" name="Google Shape;1420;p107"/>
          <p:cNvCxnSpPr>
            <a:stCxn id="1407" idx="4"/>
            <a:endCxn id="1408" idx="0"/>
          </p:cNvCxnSpPr>
          <p:nvPr/>
        </p:nvCxnSpPr>
        <p:spPr>
          <a:xfrm>
            <a:off x="6009950" y="49314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421" name="Google Shape;1421;p107"/>
          <p:cNvCxnSpPr>
            <a:endCxn id="1409" idx="0"/>
          </p:cNvCxnSpPr>
          <p:nvPr/>
        </p:nvCxnSpPr>
        <p:spPr>
          <a:xfrm>
            <a:off x="6009950" y="58458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422" name="Google Shape;1422;p107"/>
          <p:cNvCxnSpPr>
            <a:stCxn id="1403" idx="6"/>
            <a:endCxn id="1410" idx="2"/>
          </p:cNvCxnSpPr>
          <p:nvPr/>
        </p:nvCxnSpPr>
        <p:spPr>
          <a:xfrm>
            <a:off x="6347750" y="1461475"/>
            <a:ext cx="1534200" cy="1295400"/>
          </a:xfrm>
          <a:prstGeom prst="straightConnector1">
            <a:avLst/>
          </a:prstGeom>
          <a:noFill/>
          <a:ln cap="flat" cmpd="sng" w="76200">
            <a:solidFill>
              <a:schemeClr val="dk2"/>
            </a:solidFill>
            <a:prstDash val="solid"/>
            <a:round/>
            <a:headEnd len="med" w="med" type="none"/>
            <a:tailEnd len="med" w="med" type="none"/>
          </a:ln>
        </p:spPr>
      </p:cxnSp>
      <p:cxnSp>
        <p:nvCxnSpPr>
          <p:cNvPr id="1423" name="Google Shape;1423;p107"/>
          <p:cNvCxnSpPr>
            <a:endCxn id="1411" idx="0"/>
          </p:cNvCxnSpPr>
          <p:nvPr/>
        </p:nvCxnSpPr>
        <p:spPr>
          <a:xfrm>
            <a:off x="8219750" y="31026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424" name="Google Shape;1424;p107"/>
          <p:cNvCxnSpPr>
            <a:stCxn id="1411" idx="4"/>
            <a:endCxn id="1412" idx="0"/>
          </p:cNvCxnSpPr>
          <p:nvPr/>
        </p:nvCxnSpPr>
        <p:spPr>
          <a:xfrm>
            <a:off x="8219750" y="4017025"/>
            <a:ext cx="0" cy="299100"/>
          </a:xfrm>
          <a:prstGeom prst="straightConnector1">
            <a:avLst/>
          </a:prstGeom>
          <a:noFill/>
          <a:ln cap="flat" cmpd="sng" w="76200">
            <a:solidFill>
              <a:schemeClr val="dk2"/>
            </a:solidFill>
            <a:prstDash val="solid"/>
            <a:round/>
            <a:headEnd len="med" w="med" type="none"/>
            <a:tailEnd len="med" w="med" type="none"/>
          </a:ln>
        </p:spPr>
      </p:cxnSp>
      <p:cxnSp>
        <p:nvCxnSpPr>
          <p:cNvPr id="1425" name="Google Shape;1425;p107"/>
          <p:cNvCxnSpPr>
            <a:stCxn id="1412" idx="4"/>
            <a:endCxn id="1413" idx="0"/>
          </p:cNvCxnSpPr>
          <p:nvPr/>
        </p:nvCxnSpPr>
        <p:spPr>
          <a:xfrm>
            <a:off x="8219750" y="5007625"/>
            <a:ext cx="0" cy="299100"/>
          </a:xfrm>
          <a:prstGeom prst="straightConnector1">
            <a:avLst/>
          </a:prstGeom>
          <a:noFill/>
          <a:ln cap="flat" cmpd="sng" w="76200">
            <a:solidFill>
              <a:schemeClr val="dk2"/>
            </a:solidFill>
            <a:prstDash val="solid"/>
            <a:round/>
            <a:headEnd len="med" w="med" type="none"/>
            <a:tailEnd len="med" w="med" type="none"/>
          </a:ln>
        </p:spPr>
      </p:cxnSp>
      <p:cxnSp>
        <p:nvCxnSpPr>
          <p:cNvPr id="1426" name="Google Shape;1426;p107"/>
          <p:cNvCxnSpPr>
            <a:stCxn id="1411" idx="3"/>
            <a:endCxn id="1414" idx="0"/>
          </p:cNvCxnSpPr>
          <p:nvPr/>
        </p:nvCxnSpPr>
        <p:spPr>
          <a:xfrm flipH="1">
            <a:off x="7229089" y="3915757"/>
            <a:ext cx="751800" cy="400500"/>
          </a:xfrm>
          <a:prstGeom prst="straightConnector1">
            <a:avLst/>
          </a:prstGeom>
          <a:noFill/>
          <a:ln cap="flat" cmpd="sng" w="76200">
            <a:solidFill>
              <a:schemeClr val="dk2"/>
            </a:solidFill>
            <a:prstDash val="solid"/>
            <a:round/>
            <a:headEnd len="med" w="med" type="none"/>
            <a:tailEnd len="med" w="med" type="none"/>
          </a:ln>
        </p:spPr>
      </p:cxnSp>
      <p:cxnSp>
        <p:nvCxnSpPr>
          <p:cNvPr id="1427" name="Google Shape;1427;p107"/>
          <p:cNvCxnSpPr>
            <a:stCxn id="1414" idx="4"/>
            <a:endCxn id="1415" idx="0"/>
          </p:cNvCxnSpPr>
          <p:nvPr/>
        </p:nvCxnSpPr>
        <p:spPr>
          <a:xfrm>
            <a:off x="7229150" y="5007625"/>
            <a:ext cx="0" cy="3753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108"/>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Partial-match cu TST</a:t>
            </a:r>
            <a:endParaRPr>
              <a:solidFill>
                <a:schemeClr val="lt1"/>
              </a:solidFill>
            </a:endParaRPr>
          </a:p>
        </p:txBody>
      </p:sp>
      <p:sp>
        <p:nvSpPr>
          <p:cNvPr id="1433" name="Google Shape;1433;p108"/>
          <p:cNvSpPr/>
          <p:nvPr/>
        </p:nvSpPr>
        <p:spPr>
          <a:xfrm>
            <a:off x="5672150" y="1115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b</a:t>
            </a:r>
            <a:endParaRPr b="1" sz="4000"/>
          </a:p>
        </p:txBody>
      </p:sp>
      <p:sp>
        <p:nvSpPr>
          <p:cNvPr id="1434" name="Google Shape;1434;p108"/>
          <p:cNvSpPr txBox="1"/>
          <p:nvPr>
            <p:ph idx="4294967295" type="subTitle"/>
          </p:nvPr>
        </p:nvSpPr>
        <p:spPr>
          <a:xfrm>
            <a:off x="773700" y="1874500"/>
            <a:ext cx="3481200" cy="6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search(“co.e”);</a:t>
            </a:r>
            <a:endParaRPr sz="2400"/>
          </a:p>
          <a:p>
            <a:pPr indent="0" lvl="0" marL="0" rtl="0" algn="l">
              <a:spcBef>
                <a:spcPts val="1200"/>
              </a:spcBef>
              <a:spcAft>
                <a:spcPts val="0"/>
              </a:spcAft>
              <a:buNone/>
            </a:pPr>
            <a:r>
              <a:rPr lang="en" sz="2400"/>
              <a:t>=&gt; code</a:t>
            </a:r>
            <a:endParaRPr sz="2400"/>
          </a:p>
          <a:p>
            <a:pPr indent="0" lvl="0" marL="0" rtl="0" algn="l">
              <a:spcBef>
                <a:spcPts val="1200"/>
              </a:spcBef>
              <a:spcAft>
                <a:spcPts val="1200"/>
              </a:spcAft>
              <a:buNone/>
            </a:pPr>
            <a:r>
              <a:t/>
            </a:r>
            <a:endParaRPr sz="2400"/>
          </a:p>
        </p:txBody>
      </p:sp>
      <p:sp>
        <p:nvSpPr>
          <p:cNvPr id="1435" name="Google Shape;1435;p108"/>
          <p:cNvSpPr/>
          <p:nvPr/>
        </p:nvSpPr>
        <p:spPr>
          <a:xfrm>
            <a:off x="5672150" y="2411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436" name="Google Shape;1436;p108"/>
          <p:cNvSpPr/>
          <p:nvPr/>
        </p:nvSpPr>
        <p:spPr>
          <a:xfrm>
            <a:off x="5672150" y="33255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n</a:t>
            </a:r>
            <a:endParaRPr b="1" sz="4000"/>
          </a:p>
        </p:txBody>
      </p:sp>
      <p:sp>
        <p:nvSpPr>
          <p:cNvPr id="1437" name="Google Shape;1437;p108"/>
          <p:cNvSpPr/>
          <p:nvPr/>
        </p:nvSpPr>
        <p:spPr>
          <a:xfrm>
            <a:off x="5672150" y="42399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438" name="Google Shape;1438;p108"/>
          <p:cNvSpPr/>
          <p:nvPr/>
        </p:nvSpPr>
        <p:spPr>
          <a:xfrm>
            <a:off x="5672150" y="51543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n</a:t>
            </a:r>
            <a:endParaRPr b="1" sz="4000"/>
          </a:p>
        </p:txBody>
      </p:sp>
      <p:sp>
        <p:nvSpPr>
          <p:cNvPr id="1439" name="Google Shape;1439;p108"/>
          <p:cNvSpPr/>
          <p:nvPr/>
        </p:nvSpPr>
        <p:spPr>
          <a:xfrm>
            <a:off x="5672150" y="6068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440" name="Google Shape;1440;p108"/>
          <p:cNvSpPr/>
          <p:nvPr/>
        </p:nvSpPr>
        <p:spPr>
          <a:xfrm>
            <a:off x="7881950" y="2411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1441" name="Google Shape;1441;p108"/>
          <p:cNvSpPr/>
          <p:nvPr/>
        </p:nvSpPr>
        <p:spPr>
          <a:xfrm>
            <a:off x="7881950" y="33255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o</a:t>
            </a:r>
            <a:endParaRPr b="1" sz="4000"/>
          </a:p>
        </p:txBody>
      </p:sp>
      <p:sp>
        <p:nvSpPr>
          <p:cNvPr id="1442" name="Google Shape;1442;p108"/>
          <p:cNvSpPr/>
          <p:nvPr/>
        </p:nvSpPr>
        <p:spPr>
          <a:xfrm>
            <a:off x="7881950" y="4316125"/>
            <a:ext cx="675600" cy="691500"/>
          </a:xfrm>
          <a:prstGeom prst="ellipse">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r</a:t>
            </a:r>
            <a:endParaRPr b="1" sz="4000"/>
          </a:p>
        </p:txBody>
      </p:sp>
      <p:sp>
        <p:nvSpPr>
          <p:cNvPr id="1443" name="Google Shape;1443;p108"/>
          <p:cNvSpPr/>
          <p:nvPr/>
        </p:nvSpPr>
        <p:spPr>
          <a:xfrm>
            <a:off x="7881950" y="5306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sp>
        <p:nvSpPr>
          <p:cNvPr id="1444" name="Google Shape;1444;p108"/>
          <p:cNvSpPr/>
          <p:nvPr/>
        </p:nvSpPr>
        <p:spPr>
          <a:xfrm>
            <a:off x="6891350" y="4316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d</a:t>
            </a:r>
            <a:endParaRPr b="1" sz="4000"/>
          </a:p>
        </p:txBody>
      </p:sp>
      <p:sp>
        <p:nvSpPr>
          <p:cNvPr id="1445" name="Google Shape;1445;p108"/>
          <p:cNvSpPr/>
          <p:nvPr/>
        </p:nvSpPr>
        <p:spPr>
          <a:xfrm>
            <a:off x="6891350" y="53829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cxnSp>
        <p:nvCxnSpPr>
          <p:cNvPr id="1446" name="Google Shape;1446;p108"/>
          <p:cNvCxnSpPr>
            <a:stCxn id="1433" idx="4"/>
            <a:endCxn id="1435" idx="0"/>
          </p:cNvCxnSpPr>
          <p:nvPr/>
        </p:nvCxnSpPr>
        <p:spPr>
          <a:xfrm>
            <a:off x="6009950" y="1807225"/>
            <a:ext cx="0" cy="603900"/>
          </a:xfrm>
          <a:prstGeom prst="straightConnector1">
            <a:avLst/>
          </a:prstGeom>
          <a:noFill/>
          <a:ln cap="flat" cmpd="sng" w="76200">
            <a:solidFill>
              <a:schemeClr val="dk2"/>
            </a:solidFill>
            <a:prstDash val="solid"/>
            <a:round/>
            <a:headEnd len="med" w="med" type="none"/>
            <a:tailEnd len="med" w="med" type="none"/>
          </a:ln>
        </p:spPr>
      </p:cxnSp>
      <p:cxnSp>
        <p:nvCxnSpPr>
          <p:cNvPr id="1447" name="Google Shape;1447;p108"/>
          <p:cNvCxnSpPr>
            <a:stCxn id="1435" idx="4"/>
            <a:endCxn id="1436" idx="0"/>
          </p:cNvCxnSpPr>
          <p:nvPr/>
        </p:nvCxnSpPr>
        <p:spPr>
          <a:xfrm>
            <a:off x="6009950" y="31026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448" name="Google Shape;1448;p108"/>
          <p:cNvCxnSpPr>
            <a:stCxn id="1436" idx="4"/>
            <a:endCxn id="1437" idx="0"/>
          </p:cNvCxnSpPr>
          <p:nvPr/>
        </p:nvCxnSpPr>
        <p:spPr>
          <a:xfrm>
            <a:off x="6009950" y="40170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449" name="Google Shape;1449;p108"/>
          <p:cNvCxnSpPr>
            <a:stCxn id="1438" idx="0"/>
            <a:endCxn id="1438" idx="0"/>
          </p:cNvCxnSpPr>
          <p:nvPr/>
        </p:nvCxnSpPr>
        <p:spPr>
          <a:xfrm>
            <a:off x="6009950" y="5154325"/>
            <a:ext cx="0" cy="0"/>
          </a:xfrm>
          <a:prstGeom prst="straightConnector1">
            <a:avLst/>
          </a:prstGeom>
          <a:noFill/>
          <a:ln cap="flat" cmpd="sng" w="9525">
            <a:solidFill>
              <a:schemeClr val="dk2"/>
            </a:solidFill>
            <a:prstDash val="solid"/>
            <a:round/>
            <a:headEnd len="med" w="med" type="none"/>
            <a:tailEnd len="med" w="med" type="none"/>
          </a:ln>
        </p:spPr>
      </p:cxnSp>
      <p:cxnSp>
        <p:nvCxnSpPr>
          <p:cNvPr id="1450" name="Google Shape;1450;p108"/>
          <p:cNvCxnSpPr>
            <a:stCxn id="1437" idx="4"/>
            <a:endCxn id="1438" idx="0"/>
          </p:cNvCxnSpPr>
          <p:nvPr/>
        </p:nvCxnSpPr>
        <p:spPr>
          <a:xfrm>
            <a:off x="6009950" y="49314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451" name="Google Shape;1451;p108"/>
          <p:cNvCxnSpPr>
            <a:endCxn id="1439" idx="0"/>
          </p:cNvCxnSpPr>
          <p:nvPr/>
        </p:nvCxnSpPr>
        <p:spPr>
          <a:xfrm>
            <a:off x="6009950" y="58458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452" name="Google Shape;1452;p108"/>
          <p:cNvCxnSpPr>
            <a:stCxn id="1433" idx="6"/>
            <a:endCxn id="1440" idx="2"/>
          </p:cNvCxnSpPr>
          <p:nvPr/>
        </p:nvCxnSpPr>
        <p:spPr>
          <a:xfrm>
            <a:off x="6347750" y="1461475"/>
            <a:ext cx="1534200" cy="1295400"/>
          </a:xfrm>
          <a:prstGeom prst="straightConnector1">
            <a:avLst/>
          </a:prstGeom>
          <a:noFill/>
          <a:ln cap="flat" cmpd="sng" w="76200">
            <a:solidFill>
              <a:schemeClr val="dk2"/>
            </a:solidFill>
            <a:prstDash val="solid"/>
            <a:round/>
            <a:headEnd len="med" w="med" type="none"/>
            <a:tailEnd len="med" w="med" type="none"/>
          </a:ln>
        </p:spPr>
      </p:cxnSp>
      <p:cxnSp>
        <p:nvCxnSpPr>
          <p:cNvPr id="1453" name="Google Shape;1453;p108"/>
          <p:cNvCxnSpPr>
            <a:endCxn id="1441" idx="0"/>
          </p:cNvCxnSpPr>
          <p:nvPr/>
        </p:nvCxnSpPr>
        <p:spPr>
          <a:xfrm>
            <a:off x="8219750" y="31026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454" name="Google Shape;1454;p108"/>
          <p:cNvCxnSpPr>
            <a:stCxn id="1441" idx="4"/>
            <a:endCxn id="1442" idx="0"/>
          </p:cNvCxnSpPr>
          <p:nvPr/>
        </p:nvCxnSpPr>
        <p:spPr>
          <a:xfrm>
            <a:off x="8219750" y="4017025"/>
            <a:ext cx="0" cy="299100"/>
          </a:xfrm>
          <a:prstGeom prst="straightConnector1">
            <a:avLst/>
          </a:prstGeom>
          <a:noFill/>
          <a:ln cap="flat" cmpd="sng" w="76200">
            <a:solidFill>
              <a:schemeClr val="dk2"/>
            </a:solidFill>
            <a:prstDash val="solid"/>
            <a:round/>
            <a:headEnd len="med" w="med" type="none"/>
            <a:tailEnd len="med" w="med" type="none"/>
          </a:ln>
        </p:spPr>
      </p:cxnSp>
      <p:cxnSp>
        <p:nvCxnSpPr>
          <p:cNvPr id="1455" name="Google Shape;1455;p108"/>
          <p:cNvCxnSpPr>
            <a:stCxn id="1442" idx="4"/>
            <a:endCxn id="1443" idx="0"/>
          </p:cNvCxnSpPr>
          <p:nvPr/>
        </p:nvCxnSpPr>
        <p:spPr>
          <a:xfrm>
            <a:off x="8219750" y="5007625"/>
            <a:ext cx="0" cy="299100"/>
          </a:xfrm>
          <a:prstGeom prst="straightConnector1">
            <a:avLst/>
          </a:prstGeom>
          <a:noFill/>
          <a:ln cap="flat" cmpd="sng" w="76200">
            <a:solidFill>
              <a:schemeClr val="dk2"/>
            </a:solidFill>
            <a:prstDash val="solid"/>
            <a:round/>
            <a:headEnd len="med" w="med" type="none"/>
            <a:tailEnd len="med" w="med" type="none"/>
          </a:ln>
        </p:spPr>
      </p:cxnSp>
      <p:cxnSp>
        <p:nvCxnSpPr>
          <p:cNvPr id="1456" name="Google Shape;1456;p108"/>
          <p:cNvCxnSpPr>
            <a:stCxn id="1441" idx="3"/>
            <a:endCxn id="1444" idx="0"/>
          </p:cNvCxnSpPr>
          <p:nvPr/>
        </p:nvCxnSpPr>
        <p:spPr>
          <a:xfrm flipH="1">
            <a:off x="7229089" y="3915757"/>
            <a:ext cx="751800" cy="400500"/>
          </a:xfrm>
          <a:prstGeom prst="straightConnector1">
            <a:avLst/>
          </a:prstGeom>
          <a:noFill/>
          <a:ln cap="flat" cmpd="sng" w="76200">
            <a:solidFill>
              <a:schemeClr val="dk2"/>
            </a:solidFill>
            <a:prstDash val="solid"/>
            <a:round/>
            <a:headEnd len="med" w="med" type="none"/>
            <a:tailEnd len="med" w="med" type="none"/>
          </a:ln>
        </p:spPr>
      </p:cxnSp>
      <p:cxnSp>
        <p:nvCxnSpPr>
          <p:cNvPr id="1457" name="Google Shape;1457;p108"/>
          <p:cNvCxnSpPr>
            <a:stCxn id="1444" idx="4"/>
            <a:endCxn id="1445" idx="0"/>
          </p:cNvCxnSpPr>
          <p:nvPr/>
        </p:nvCxnSpPr>
        <p:spPr>
          <a:xfrm>
            <a:off x="7229150" y="5007625"/>
            <a:ext cx="0" cy="3753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09"/>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Partial-match cu TST</a:t>
            </a:r>
            <a:endParaRPr>
              <a:solidFill>
                <a:schemeClr val="lt1"/>
              </a:solidFill>
            </a:endParaRPr>
          </a:p>
        </p:txBody>
      </p:sp>
      <p:sp>
        <p:nvSpPr>
          <p:cNvPr id="1463" name="Google Shape;1463;p109"/>
          <p:cNvSpPr/>
          <p:nvPr/>
        </p:nvSpPr>
        <p:spPr>
          <a:xfrm>
            <a:off x="5672150" y="1115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b</a:t>
            </a:r>
            <a:endParaRPr b="1" sz="4000"/>
          </a:p>
        </p:txBody>
      </p:sp>
      <p:sp>
        <p:nvSpPr>
          <p:cNvPr id="1464" name="Google Shape;1464;p109"/>
          <p:cNvSpPr txBox="1"/>
          <p:nvPr>
            <p:ph idx="4294967295" type="subTitle"/>
          </p:nvPr>
        </p:nvSpPr>
        <p:spPr>
          <a:xfrm>
            <a:off x="773700" y="1874500"/>
            <a:ext cx="3481200" cy="6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search(“co.e”);</a:t>
            </a:r>
            <a:endParaRPr sz="2400"/>
          </a:p>
          <a:p>
            <a:pPr indent="0" lvl="0" marL="0" rtl="0" algn="l">
              <a:spcBef>
                <a:spcPts val="1200"/>
              </a:spcBef>
              <a:spcAft>
                <a:spcPts val="0"/>
              </a:spcAft>
              <a:buNone/>
            </a:pPr>
            <a:r>
              <a:rPr lang="en" sz="2400"/>
              <a:t>=&gt; code</a:t>
            </a:r>
            <a:endParaRPr sz="2400"/>
          </a:p>
          <a:p>
            <a:pPr indent="0" lvl="0" marL="0" rtl="0" algn="l">
              <a:spcBef>
                <a:spcPts val="1200"/>
              </a:spcBef>
              <a:spcAft>
                <a:spcPts val="0"/>
              </a:spcAft>
              <a:buNone/>
            </a:pPr>
            <a:r>
              <a:rPr lang="en" sz="2400"/>
              <a:t>=&gt; core</a:t>
            </a:r>
            <a:endParaRPr sz="2400"/>
          </a:p>
          <a:p>
            <a:pPr indent="0" lvl="0" marL="0" rtl="0" algn="l">
              <a:spcBef>
                <a:spcPts val="1200"/>
              </a:spcBef>
              <a:spcAft>
                <a:spcPts val="1200"/>
              </a:spcAft>
              <a:buNone/>
            </a:pPr>
            <a:r>
              <a:t/>
            </a:r>
            <a:endParaRPr sz="2400"/>
          </a:p>
        </p:txBody>
      </p:sp>
      <p:sp>
        <p:nvSpPr>
          <p:cNvPr id="1465" name="Google Shape;1465;p109"/>
          <p:cNvSpPr/>
          <p:nvPr/>
        </p:nvSpPr>
        <p:spPr>
          <a:xfrm>
            <a:off x="5672150" y="2411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466" name="Google Shape;1466;p109"/>
          <p:cNvSpPr/>
          <p:nvPr/>
        </p:nvSpPr>
        <p:spPr>
          <a:xfrm>
            <a:off x="5672150" y="33255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n</a:t>
            </a:r>
            <a:endParaRPr b="1" sz="4000"/>
          </a:p>
        </p:txBody>
      </p:sp>
      <p:sp>
        <p:nvSpPr>
          <p:cNvPr id="1467" name="Google Shape;1467;p109"/>
          <p:cNvSpPr/>
          <p:nvPr/>
        </p:nvSpPr>
        <p:spPr>
          <a:xfrm>
            <a:off x="5672150" y="42399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468" name="Google Shape;1468;p109"/>
          <p:cNvSpPr/>
          <p:nvPr/>
        </p:nvSpPr>
        <p:spPr>
          <a:xfrm>
            <a:off x="5672150" y="51543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n</a:t>
            </a:r>
            <a:endParaRPr b="1" sz="4000"/>
          </a:p>
        </p:txBody>
      </p:sp>
      <p:sp>
        <p:nvSpPr>
          <p:cNvPr id="1469" name="Google Shape;1469;p109"/>
          <p:cNvSpPr/>
          <p:nvPr/>
        </p:nvSpPr>
        <p:spPr>
          <a:xfrm>
            <a:off x="5672150" y="6068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470" name="Google Shape;1470;p109"/>
          <p:cNvSpPr/>
          <p:nvPr/>
        </p:nvSpPr>
        <p:spPr>
          <a:xfrm>
            <a:off x="7881950" y="2411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1471" name="Google Shape;1471;p109"/>
          <p:cNvSpPr/>
          <p:nvPr/>
        </p:nvSpPr>
        <p:spPr>
          <a:xfrm>
            <a:off x="7881950" y="33255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o</a:t>
            </a:r>
            <a:endParaRPr b="1" sz="4000"/>
          </a:p>
        </p:txBody>
      </p:sp>
      <p:sp>
        <p:nvSpPr>
          <p:cNvPr id="1472" name="Google Shape;1472;p109"/>
          <p:cNvSpPr/>
          <p:nvPr/>
        </p:nvSpPr>
        <p:spPr>
          <a:xfrm>
            <a:off x="7881950" y="4316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r</a:t>
            </a:r>
            <a:endParaRPr b="1" sz="4000"/>
          </a:p>
        </p:txBody>
      </p:sp>
      <p:sp>
        <p:nvSpPr>
          <p:cNvPr id="1473" name="Google Shape;1473;p109"/>
          <p:cNvSpPr/>
          <p:nvPr/>
        </p:nvSpPr>
        <p:spPr>
          <a:xfrm>
            <a:off x="7881950" y="5306725"/>
            <a:ext cx="675600" cy="691500"/>
          </a:xfrm>
          <a:prstGeom prst="ellipse">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sp>
        <p:nvSpPr>
          <p:cNvPr id="1474" name="Google Shape;1474;p109"/>
          <p:cNvSpPr/>
          <p:nvPr/>
        </p:nvSpPr>
        <p:spPr>
          <a:xfrm>
            <a:off x="6891350" y="4316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d</a:t>
            </a:r>
            <a:endParaRPr b="1" sz="4000"/>
          </a:p>
        </p:txBody>
      </p:sp>
      <p:sp>
        <p:nvSpPr>
          <p:cNvPr id="1475" name="Google Shape;1475;p109"/>
          <p:cNvSpPr/>
          <p:nvPr/>
        </p:nvSpPr>
        <p:spPr>
          <a:xfrm>
            <a:off x="6891350" y="53829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cxnSp>
        <p:nvCxnSpPr>
          <p:cNvPr id="1476" name="Google Shape;1476;p109"/>
          <p:cNvCxnSpPr>
            <a:stCxn id="1463" idx="4"/>
            <a:endCxn id="1465" idx="0"/>
          </p:cNvCxnSpPr>
          <p:nvPr/>
        </p:nvCxnSpPr>
        <p:spPr>
          <a:xfrm>
            <a:off x="6009950" y="1807225"/>
            <a:ext cx="0" cy="603900"/>
          </a:xfrm>
          <a:prstGeom prst="straightConnector1">
            <a:avLst/>
          </a:prstGeom>
          <a:noFill/>
          <a:ln cap="flat" cmpd="sng" w="76200">
            <a:solidFill>
              <a:schemeClr val="dk2"/>
            </a:solidFill>
            <a:prstDash val="solid"/>
            <a:round/>
            <a:headEnd len="med" w="med" type="none"/>
            <a:tailEnd len="med" w="med" type="none"/>
          </a:ln>
        </p:spPr>
      </p:cxnSp>
      <p:cxnSp>
        <p:nvCxnSpPr>
          <p:cNvPr id="1477" name="Google Shape;1477;p109"/>
          <p:cNvCxnSpPr>
            <a:stCxn id="1465" idx="4"/>
            <a:endCxn id="1466" idx="0"/>
          </p:cNvCxnSpPr>
          <p:nvPr/>
        </p:nvCxnSpPr>
        <p:spPr>
          <a:xfrm>
            <a:off x="6009950" y="31026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478" name="Google Shape;1478;p109"/>
          <p:cNvCxnSpPr>
            <a:stCxn id="1466" idx="4"/>
            <a:endCxn id="1467" idx="0"/>
          </p:cNvCxnSpPr>
          <p:nvPr/>
        </p:nvCxnSpPr>
        <p:spPr>
          <a:xfrm>
            <a:off x="6009950" y="40170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479" name="Google Shape;1479;p109"/>
          <p:cNvCxnSpPr>
            <a:stCxn id="1468" idx="0"/>
            <a:endCxn id="1468" idx="0"/>
          </p:cNvCxnSpPr>
          <p:nvPr/>
        </p:nvCxnSpPr>
        <p:spPr>
          <a:xfrm>
            <a:off x="6009950" y="5154325"/>
            <a:ext cx="0" cy="0"/>
          </a:xfrm>
          <a:prstGeom prst="straightConnector1">
            <a:avLst/>
          </a:prstGeom>
          <a:noFill/>
          <a:ln cap="flat" cmpd="sng" w="9525">
            <a:solidFill>
              <a:schemeClr val="dk2"/>
            </a:solidFill>
            <a:prstDash val="solid"/>
            <a:round/>
            <a:headEnd len="med" w="med" type="none"/>
            <a:tailEnd len="med" w="med" type="none"/>
          </a:ln>
        </p:spPr>
      </p:cxnSp>
      <p:cxnSp>
        <p:nvCxnSpPr>
          <p:cNvPr id="1480" name="Google Shape;1480;p109"/>
          <p:cNvCxnSpPr>
            <a:stCxn id="1467" idx="4"/>
            <a:endCxn id="1468" idx="0"/>
          </p:cNvCxnSpPr>
          <p:nvPr/>
        </p:nvCxnSpPr>
        <p:spPr>
          <a:xfrm>
            <a:off x="6009950" y="49314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481" name="Google Shape;1481;p109"/>
          <p:cNvCxnSpPr>
            <a:endCxn id="1469" idx="0"/>
          </p:cNvCxnSpPr>
          <p:nvPr/>
        </p:nvCxnSpPr>
        <p:spPr>
          <a:xfrm>
            <a:off x="6009950" y="58458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482" name="Google Shape;1482;p109"/>
          <p:cNvCxnSpPr>
            <a:stCxn id="1463" idx="6"/>
            <a:endCxn id="1470" idx="2"/>
          </p:cNvCxnSpPr>
          <p:nvPr/>
        </p:nvCxnSpPr>
        <p:spPr>
          <a:xfrm>
            <a:off x="6347750" y="1461475"/>
            <a:ext cx="1534200" cy="1295400"/>
          </a:xfrm>
          <a:prstGeom prst="straightConnector1">
            <a:avLst/>
          </a:prstGeom>
          <a:noFill/>
          <a:ln cap="flat" cmpd="sng" w="76200">
            <a:solidFill>
              <a:schemeClr val="dk2"/>
            </a:solidFill>
            <a:prstDash val="solid"/>
            <a:round/>
            <a:headEnd len="med" w="med" type="none"/>
            <a:tailEnd len="med" w="med" type="none"/>
          </a:ln>
        </p:spPr>
      </p:cxnSp>
      <p:cxnSp>
        <p:nvCxnSpPr>
          <p:cNvPr id="1483" name="Google Shape;1483;p109"/>
          <p:cNvCxnSpPr>
            <a:endCxn id="1471" idx="0"/>
          </p:cNvCxnSpPr>
          <p:nvPr/>
        </p:nvCxnSpPr>
        <p:spPr>
          <a:xfrm>
            <a:off x="8219750" y="31026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484" name="Google Shape;1484;p109"/>
          <p:cNvCxnSpPr>
            <a:stCxn id="1471" idx="4"/>
            <a:endCxn id="1472" idx="0"/>
          </p:cNvCxnSpPr>
          <p:nvPr/>
        </p:nvCxnSpPr>
        <p:spPr>
          <a:xfrm>
            <a:off x="8219750" y="4017025"/>
            <a:ext cx="0" cy="299100"/>
          </a:xfrm>
          <a:prstGeom prst="straightConnector1">
            <a:avLst/>
          </a:prstGeom>
          <a:noFill/>
          <a:ln cap="flat" cmpd="sng" w="76200">
            <a:solidFill>
              <a:schemeClr val="dk2"/>
            </a:solidFill>
            <a:prstDash val="solid"/>
            <a:round/>
            <a:headEnd len="med" w="med" type="none"/>
            <a:tailEnd len="med" w="med" type="none"/>
          </a:ln>
        </p:spPr>
      </p:cxnSp>
      <p:cxnSp>
        <p:nvCxnSpPr>
          <p:cNvPr id="1485" name="Google Shape;1485;p109"/>
          <p:cNvCxnSpPr>
            <a:stCxn id="1472" idx="4"/>
            <a:endCxn id="1473" idx="0"/>
          </p:cNvCxnSpPr>
          <p:nvPr/>
        </p:nvCxnSpPr>
        <p:spPr>
          <a:xfrm>
            <a:off x="8219750" y="5007625"/>
            <a:ext cx="0" cy="299100"/>
          </a:xfrm>
          <a:prstGeom prst="straightConnector1">
            <a:avLst/>
          </a:prstGeom>
          <a:noFill/>
          <a:ln cap="flat" cmpd="sng" w="76200">
            <a:solidFill>
              <a:schemeClr val="dk2"/>
            </a:solidFill>
            <a:prstDash val="solid"/>
            <a:round/>
            <a:headEnd len="med" w="med" type="none"/>
            <a:tailEnd len="med" w="med" type="none"/>
          </a:ln>
        </p:spPr>
      </p:cxnSp>
      <p:cxnSp>
        <p:nvCxnSpPr>
          <p:cNvPr id="1486" name="Google Shape;1486;p109"/>
          <p:cNvCxnSpPr>
            <a:stCxn id="1471" idx="3"/>
            <a:endCxn id="1474" idx="0"/>
          </p:cNvCxnSpPr>
          <p:nvPr/>
        </p:nvCxnSpPr>
        <p:spPr>
          <a:xfrm flipH="1">
            <a:off x="7229089" y="3915757"/>
            <a:ext cx="751800" cy="400500"/>
          </a:xfrm>
          <a:prstGeom prst="straightConnector1">
            <a:avLst/>
          </a:prstGeom>
          <a:noFill/>
          <a:ln cap="flat" cmpd="sng" w="76200">
            <a:solidFill>
              <a:schemeClr val="dk2"/>
            </a:solidFill>
            <a:prstDash val="solid"/>
            <a:round/>
            <a:headEnd len="med" w="med" type="none"/>
            <a:tailEnd len="med" w="med" type="none"/>
          </a:ln>
        </p:spPr>
      </p:cxnSp>
      <p:cxnSp>
        <p:nvCxnSpPr>
          <p:cNvPr id="1487" name="Google Shape;1487;p109"/>
          <p:cNvCxnSpPr>
            <a:stCxn id="1474" idx="4"/>
            <a:endCxn id="1475" idx="0"/>
          </p:cNvCxnSpPr>
          <p:nvPr/>
        </p:nvCxnSpPr>
        <p:spPr>
          <a:xfrm>
            <a:off x="7229150" y="5007625"/>
            <a:ext cx="0" cy="3753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110"/>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Partial-match cu TST</a:t>
            </a:r>
            <a:endParaRPr>
              <a:solidFill>
                <a:schemeClr val="lt1"/>
              </a:solidFill>
            </a:endParaRPr>
          </a:p>
        </p:txBody>
      </p:sp>
      <p:pic>
        <p:nvPicPr>
          <p:cNvPr id="1493" name="Google Shape;1493;p110"/>
          <p:cNvPicPr preferRelativeResize="0"/>
          <p:nvPr/>
        </p:nvPicPr>
        <p:blipFill>
          <a:blip r:embed="rId3">
            <a:alphaModFix/>
          </a:blip>
          <a:stretch>
            <a:fillRect/>
          </a:stretch>
        </p:blipFill>
        <p:spPr>
          <a:xfrm>
            <a:off x="2042400" y="1329775"/>
            <a:ext cx="6829365" cy="614082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111"/>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Partial-match cu TST</a:t>
            </a:r>
            <a:endParaRPr>
              <a:solidFill>
                <a:schemeClr val="lt1"/>
              </a:solidFill>
            </a:endParaRPr>
          </a:p>
        </p:txBody>
      </p:sp>
      <p:pic>
        <p:nvPicPr>
          <p:cNvPr id="1499" name="Google Shape;1499;p111"/>
          <p:cNvPicPr preferRelativeResize="0"/>
          <p:nvPr/>
        </p:nvPicPr>
        <p:blipFill>
          <a:blip r:embed="rId3">
            <a:alphaModFix/>
          </a:blip>
          <a:stretch>
            <a:fillRect/>
          </a:stretch>
        </p:blipFill>
        <p:spPr>
          <a:xfrm>
            <a:off x="345375" y="1477001"/>
            <a:ext cx="5156475" cy="5642725"/>
          </a:xfrm>
          <a:prstGeom prst="rect">
            <a:avLst/>
          </a:prstGeom>
          <a:noFill/>
          <a:ln>
            <a:noFill/>
          </a:ln>
        </p:spPr>
      </p:pic>
      <p:pic>
        <p:nvPicPr>
          <p:cNvPr id="1500" name="Google Shape;1500;p111"/>
          <p:cNvPicPr preferRelativeResize="0"/>
          <p:nvPr/>
        </p:nvPicPr>
        <p:blipFill rotWithShape="1">
          <a:blip r:embed="rId4">
            <a:alphaModFix/>
          </a:blip>
          <a:srcRect b="0" l="0" r="4534" t="0"/>
          <a:stretch/>
        </p:blipFill>
        <p:spPr>
          <a:xfrm>
            <a:off x="5010050" y="1795500"/>
            <a:ext cx="5340250" cy="49320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cxnSp>
        <p:nvCxnSpPr>
          <p:cNvPr id="1505" name="Google Shape;1505;p112"/>
          <p:cNvCxnSpPr>
            <a:endCxn id="1506" idx="0"/>
          </p:cNvCxnSpPr>
          <p:nvPr/>
        </p:nvCxnSpPr>
        <p:spPr>
          <a:xfrm flipH="1" rot="10800000">
            <a:off x="4035575" y="795650"/>
            <a:ext cx="680100" cy="7800"/>
          </a:xfrm>
          <a:prstGeom prst="straightConnector1">
            <a:avLst/>
          </a:prstGeom>
          <a:noFill/>
          <a:ln cap="flat" cmpd="sng" w="19050">
            <a:solidFill>
              <a:schemeClr val="lt1"/>
            </a:solidFill>
            <a:prstDash val="solid"/>
            <a:round/>
            <a:headEnd len="med" w="med" type="none"/>
            <a:tailEnd len="med" w="med" type="none"/>
          </a:ln>
        </p:spPr>
      </p:cxnSp>
      <p:sp>
        <p:nvSpPr>
          <p:cNvPr id="1507" name="Google Shape;1507;p112"/>
          <p:cNvSpPr txBox="1"/>
          <p:nvPr>
            <p:ph type="title"/>
          </p:nvPr>
        </p:nvSpPr>
        <p:spPr>
          <a:xfrm>
            <a:off x="1393775" y="1792675"/>
            <a:ext cx="2564100" cy="3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0">
                <a:solidFill>
                  <a:schemeClr val="dk2"/>
                </a:solidFill>
              </a:rPr>
              <a:t>5</a:t>
            </a:r>
            <a:r>
              <a:rPr b="1" lang="en" sz="20000">
                <a:solidFill>
                  <a:schemeClr val="dk2"/>
                </a:solidFill>
              </a:rPr>
              <a:t>.</a:t>
            </a:r>
            <a:endParaRPr b="1" sz="20000">
              <a:solidFill>
                <a:schemeClr val="lt1"/>
              </a:solidFill>
            </a:endParaRPr>
          </a:p>
        </p:txBody>
      </p:sp>
      <p:grpSp>
        <p:nvGrpSpPr>
          <p:cNvPr id="1508" name="Google Shape;1508;p112"/>
          <p:cNvGrpSpPr/>
          <p:nvPr/>
        </p:nvGrpSpPr>
        <p:grpSpPr>
          <a:xfrm>
            <a:off x="4425863" y="3156178"/>
            <a:ext cx="648000" cy="648000"/>
            <a:chOff x="4959263" y="1708378"/>
            <a:chExt cx="648000" cy="648000"/>
          </a:xfrm>
        </p:grpSpPr>
        <p:sp>
          <p:nvSpPr>
            <p:cNvPr id="1509" name="Google Shape;1509;p112"/>
            <p:cNvSpPr/>
            <p:nvPr/>
          </p:nvSpPr>
          <p:spPr>
            <a:xfrm>
              <a:off x="4959263" y="1708378"/>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12"/>
            <p:cNvSpPr/>
            <p:nvPr/>
          </p:nvSpPr>
          <p:spPr>
            <a:xfrm>
              <a:off x="5188338" y="1929061"/>
              <a:ext cx="19017" cy="18785"/>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1" name="Google Shape;1511;p112"/>
          <p:cNvSpPr/>
          <p:nvPr/>
        </p:nvSpPr>
        <p:spPr>
          <a:xfrm>
            <a:off x="4425863" y="4319334"/>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12"/>
          <p:cNvSpPr/>
          <p:nvPr/>
        </p:nvSpPr>
        <p:spPr>
          <a:xfrm>
            <a:off x="4425863" y="5482027"/>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3" name="Google Shape;1513;p112"/>
          <p:cNvPicPr preferRelativeResize="0"/>
          <p:nvPr/>
        </p:nvPicPr>
        <p:blipFill rotWithShape="1">
          <a:blip r:embed="rId3">
            <a:alphaModFix/>
          </a:blip>
          <a:srcRect b="68018" l="18476" r="-8210" t="-692"/>
          <a:stretch/>
        </p:blipFill>
        <p:spPr>
          <a:xfrm flipH="1" rot="10800000">
            <a:off x="-336350" y="5648950"/>
            <a:ext cx="2196000" cy="2223900"/>
          </a:xfrm>
          <a:prstGeom prst="ellipse">
            <a:avLst/>
          </a:prstGeom>
          <a:noFill/>
          <a:ln>
            <a:noFill/>
          </a:ln>
        </p:spPr>
      </p:pic>
      <p:cxnSp>
        <p:nvCxnSpPr>
          <p:cNvPr id="1514" name="Google Shape;1514;p112"/>
          <p:cNvCxnSpPr>
            <a:stCxn id="1506" idx="2"/>
            <a:endCxn id="1509" idx="0"/>
          </p:cNvCxnSpPr>
          <p:nvPr/>
        </p:nvCxnSpPr>
        <p:spPr>
          <a:xfrm>
            <a:off x="4749875" y="838850"/>
            <a:ext cx="0" cy="2317200"/>
          </a:xfrm>
          <a:prstGeom prst="straightConnector1">
            <a:avLst/>
          </a:prstGeom>
          <a:noFill/>
          <a:ln cap="flat" cmpd="sng" w="19050">
            <a:solidFill>
              <a:schemeClr val="lt1"/>
            </a:solidFill>
            <a:prstDash val="solid"/>
            <a:round/>
            <a:headEnd len="med" w="med" type="none"/>
            <a:tailEnd len="med" w="med" type="diamond"/>
          </a:ln>
        </p:spPr>
      </p:cxnSp>
      <p:sp>
        <p:nvSpPr>
          <p:cNvPr id="1506" name="Google Shape;1506;p112"/>
          <p:cNvSpPr/>
          <p:nvPr/>
        </p:nvSpPr>
        <p:spPr>
          <a:xfrm>
            <a:off x="4681475" y="795650"/>
            <a:ext cx="68400" cy="86400"/>
          </a:xfrm>
          <a:prstGeom prst="arc">
            <a:avLst>
              <a:gd fmla="val 16200000" name="adj1"/>
              <a:gd fmla="val 0"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12"/>
          <p:cNvSpPr txBox="1"/>
          <p:nvPr>
            <p:ph type="title"/>
          </p:nvPr>
        </p:nvSpPr>
        <p:spPr>
          <a:xfrm>
            <a:off x="5498400" y="2229125"/>
            <a:ext cx="4151100" cy="372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6500"/>
              <a:t>Nearest neighbor searching </a:t>
            </a:r>
            <a:r>
              <a:rPr b="1" lang="en" sz="6500"/>
              <a:t>cu TST</a:t>
            </a:r>
            <a:endParaRPr b="1" sz="6500"/>
          </a:p>
        </p:txBody>
      </p:sp>
      <p:cxnSp>
        <p:nvCxnSpPr>
          <p:cNvPr id="1516" name="Google Shape;1516;p112"/>
          <p:cNvCxnSpPr/>
          <p:nvPr/>
        </p:nvCxnSpPr>
        <p:spPr>
          <a:xfrm>
            <a:off x="4749863" y="3707225"/>
            <a:ext cx="0" cy="569700"/>
          </a:xfrm>
          <a:prstGeom prst="straightConnector1">
            <a:avLst/>
          </a:prstGeom>
          <a:noFill/>
          <a:ln cap="flat" cmpd="sng" w="19050">
            <a:solidFill>
              <a:schemeClr val="lt1"/>
            </a:solidFill>
            <a:prstDash val="solid"/>
            <a:round/>
            <a:headEnd len="med" w="med" type="none"/>
            <a:tailEnd len="med" w="med" type="diamond"/>
          </a:ln>
        </p:spPr>
      </p:cxnSp>
      <p:cxnSp>
        <p:nvCxnSpPr>
          <p:cNvPr id="1517" name="Google Shape;1517;p112"/>
          <p:cNvCxnSpPr/>
          <p:nvPr/>
        </p:nvCxnSpPr>
        <p:spPr>
          <a:xfrm>
            <a:off x="4749863" y="4850225"/>
            <a:ext cx="0" cy="569700"/>
          </a:xfrm>
          <a:prstGeom prst="straightConnector1">
            <a:avLst/>
          </a:prstGeom>
          <a:noFill/>
          <a:ln cap="flat" cmpd="sng" w="19050">
            <a:solidFill>
              <a:schemeClr val="lt1"/>
            </a:solidFill>
            <a:prstDash val="solid"/>
            <a:round/>
            <a:headEnd len="med" w="med" type="none"/>
            <a:tailEnd len="med" w="med" type="diamond"/>
          </a:ln>
        </p:spPr>
      </p:cxnSp>
      <p:cxnSp>
        <p:nvCxnSpPr>
          <p:cNvPr id="1518" name="Google Shape;1518;p112"/>
          <p:cNvCxnSpPr/>
          <p:nvPr/>
        </p:nvCxnSpPr>
        <p:spPr>
          <a:xfrm>
            <a:off x="4749863" y="6069425"/>
            <a:ext cx="0" cy="569700"/>
          </a:xfrm>
          <a:prstGeom prst="straightConnector1">
            <a:avLst/>
          </a:prstGeom>
          <a:noFill/>
          <a:ln cap="flat" cmpd="sng" w="19050">
            <a:solidFill>
              <a:schemeClr val="lt1"/>
            </a:solidFill>
            <a:prstDash val="solid"/>
            <a:round/>
            <a:headEnd len="med" w="med" type="none"/>
            <a:tailEnd len="med" w="med" type="diamond"/>
          </a:ln>
        </p:spPr>
      </p:cxnSp>
      <p:sp>
        <p:nvSpPr>
          <p:cNvPr id="1519" name="Google Shape;1519;p112"/>
          <p:cNvSpPr/>
          <p:nvPr/>
        </p:nvSpPr>
        <p:spPr>
          <a:xfrm rot="5400000">
            <a:off x="4543778" y="5538574"/>
            <a:ext cx="412200" cy="412200"/>
          </a:xfrm>
          <a:prstGeom prst="diamond">
            <a:avLst/>
          </a:prstGeom>
          <a:solidFill>
            <a:srgbClr val="E28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12"/>
          <p:cNvSpPr/>
          <p:nvPr/>
        </p:nvSpPr>
        <p:spPr>
          <a:xfrm rot="5400000">
            <a:off x="4543765" y="4357474"/>
            <a:ext cx="412200" cy="412200"/>
          </a:xfrm>
          <a:prstGeom prst="diamond">
            <a:avLst/>
          </a:prstGeom>
          <a:solidFill>
            <a:srgbClr val="E28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12"/>
          <p:cNvSpPr/>
          <p:nvPr/>
        </p:nvSpPr>
        <p:spPr>
          <a:xfrm rot="5400000">
            <a:off x="4543778" y="3225537"/>
            <a:ext cx="412200" cy="412200"/>
          </a:xfrm>
          <a:prstGeom prst="diamond">
            <a:avLst/>
          </a:prstGeom>
          <a:solidFill>
            <a:srgbClr val="E28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2"/>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QuickSort </a:t>
            </a:r>
            <a:r>
              <a:rPr lang="en"/>
              <a:t>clasic</a:t>
            </a:r>
            <a:endParaRPr>
              <a:solidFill>
                <a:schemeClr val="lt1"/>
              </a:solidFill>
            </a:endParaRPr>
          </a:p>
        </p:txBody>
      </p:sp>
      <p:sp>
        <p:nvSpPr>
          <p:cNvPr id="357" name="Google Shape;357;p32"/>
          <p:cNvSpPr/>
          <p:nvPr/>
        </p:nvSpPr>
        <p:spPr>
          <a:xfrm>
            <a:off x="841250" y="30313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4</a:t>
            </a:r>
            <a:endParaRPr b="1" sz="5000"/>
          </a:p>
        </p:txBody>
      </p:sp>
      <p:sp>
        <p:nvSpPr>
          <p:cNvPr id="358" name="Google Shape;358;p32"/>
          <p:cNvSpPr/>
          <p:nvPr/>
        </p:nvSpPr>
        <p:spPr>
          <a:xfrm>
            <a:off x="1997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3</a:t>
            </a:r>
            <a:endParaRPr b="1" sz="5000"/>
          </a:p>
        </p:txBody>
      </p:sp>
      <p:sp>
        <p:nvSpPr>
          <p:cNvPr id="359" name="Google Shape;359;p32"/>
          <p:cNvSpPr/>
          <p:nvPr/>
        </p:nvSpPr>
        <p:spPr>
          <a:xfrm>
            <a:off x="3140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6</a:t>
            </a:r>
            <a:endParaRPr b="1" sz="5000"/>
          </a:p>
        </p:txBody>
      </p:sp>
      <p:sp>
        <p:nvSpPr>
          <p:cNvPr id="360" name="Google Shape;360;p32"/>
          <p:cNvSpPr/>
          <p:nvPr/>
        </p:nvSpPr>
        <p:spPr>
          <a:xfrm>
            <a:off x="4283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2</a:t>
            </a:r>
            <a:endParaRPr b="1" sz="5000"/>
          </a:p>
        </p:txBody>
      </p:sp>
      <p:sp>
        <p:nvSpPr>
          <p:cNvPr id="361" name="Google Shape;361;p32"/>
          <p:cNvSpPr/>
          <p:nvPr/>
        </p:nvSpPr>
        <p:spPr>
          <a:xfrm>
            <a:off x="5426975" y="3022575"/>
            <a:ext cx="1008600" cy="949500"/>
          </a:xfrm>
          <a:prstGeom prst="rect">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a:t>
            </a:r>
            <a:endParaRPr b="1" sz="5000"/>
          </a:p>
        </p:txBody>
      </p:sp>
      <p:sp>
        <p:nvSpPr>
          <p:cNvPr id="362" name="Google Shape;362;p32"/>
          <p:cNvSpPr/>
          <p:nvPr/>
        </p:nvSpPr>
        <p:spPr>
          <a:xfrm>
            <a:off x="6569975" y="3022575"/>
            <a:ext cx="1008600" cy="949500"/>
          </a:xfrm>
          <a:prstGeom prst="rect">
            <a:avLst/>
          </a:prstGeom>
          <a:solidFill>
            <a:srgbClr val="A6CBC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10</a:t>
            </a:r>
            <a:endParaRPr b="1" sz="5000"/>
          </a:p>
        </p:txBody>
      </p:sp>
      <p:sp>
        <p:nvSpPr>
          <p:cNvPr id="363" name="Google Shape;363;p32"/>
          <p:cNvSpPr/>
          <p:nvPr/>
        </p:nvSpPr>
        <p:spPr>
          <a:xfrm>
            <a:off x="7712975" y="3022575"/>
            <a:ext cx="1008600" cy="9495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9</a:t>
            </a:r>
            <a:endParaRPr b="1" sz="5000"/>
          </a:p>
        </p:txBody>
      </p:sp>
      <p:sp>
        <p:nvSpPr>
          <p:cNvPr id="364" name="Google Shape;364;p32"/>
          <p:cNvSpPr/>
          <p:nvPr/>
        </p:nvSpPr>
        <p:spPr>
          <a:xfrm>
            <a:off x="8855975" y="3022575"/>
            <a:ext cx="1008600" cy="949500"/>
          </a:xfrm>
          <a:prstGeom prst="rect">
            <a:avLst/>
          </a:prstGeom>
          <a:solidFill>
            <a:srgbClr val="FF6B65"/>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8</a:t>
            </a:r>
            <a:endParaRPr b="1" sz="5000"/>
          </a:p>
        </p:txBody>
      </p:sp>
      <p:sp>
        <p:nvSpPr>
          <p:cNvPr id="365" name="Google Shape;365;p32"/>
          <p:cNvSpPr txBox="1"/>
          <p:nvPr>
            <p:ph idx="4294967295" type="subTitle"/>
          </p:nvPr>
        </p:nvSpPr>
        <p:spPr>
          <a:xfrm>
            <a:off x="807075" y="1837975"/>
            <a:ext cx="81774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Repet până când primul element ales de la stânga e mai mare ca primul element ales de la dreapta</a:t>
            </a:r>
            <a:endParaRPr sz="24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113"/>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Nearest neighbor </a:t>
            </a:r>
            <a:r>
              <a:rPr lang="en"/>
              <a:t>cu TST</a:t>
            </a:r>
            <a:endParaRPr>
              <a:solidFill>
                <a:schemeClr val="lt1"/>
              </a:solidFill>
            </a:endParaRPr>
          </a:p>
        </p:txBody>
      </p:sp>
      <p:sp>
        <p:nvSpPr>
          <p:cNvPr id="1527" name="Google Shape;1527;p113"/>
          <p:cNvSpPr/>
          <p:nvPr/>
        </p:nvSpPr>
        <p:spPr>
          <a:xfrm>
            <a:off x="5672150" y="1115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b</a:t>
            </a:r>
            <a:endParaRPr b="1" sz="4000"/>
          </a:p>
        </p:txBody>
      </p:sp>
      <p:sp>
        <p:nvSpPr>
          <p:cNvPr id="1528" name="Google Shape;1528;p113"/>
          <p:cNvSpPr txBox="1"/>
          <p:nvPr>
            <p:ph idx="4294967295" type="subTitle"/>
          </p:nvPr>
        </p:nvSpPr>
        <p:spPr>
          <a:xfrm>
            <a:off x="773700" y="1874500"/>
            <a:ext cx="3481200" cy="16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insert(“banana”);</a:t>
            </a:r>
            <a:endParaRPr sz="2400"/>
          </a:p>
          <a:p>
            <a:pPr indent="0" lvl="0" marL="0" rtl="0" algn="l">
              <a:spcBef>
                <a:spcPts val="1200"/>
              </a:spcBef>
              <a:spcAft>
                <a:spcPts val="0"/>
              </a:spcAft>
              <a:buNone/>
            </a:pPr>
            <a:r>
              <a:rPr lang="en" sz="2400"/>
              <a:t>insert(“core”);</a:t>
            </a:r>
            <a:endParaRPr sz="2400"/>
          </a:p>
          <a:p>
            <a:pPr indent="0" lvl="0" marL="0" rtl="0" algn="l">
              <a:spcBef>
                <a:spcPts val="1200"/>
              </a:spcBef>
              <a:spcAft>
                <a:spcPts val="1200"/>
              </a:spcAft>
              <a:buNone/>
            </a:pPr>
            <a:r>
              <a:rPr lang="en" sz="2400"/>
              <a:t>insert(“coma”);</a:t>
            </a:r>
            <a:endParaRPr sz="2400"/>
          </a:p>
        </p:txBody>
      </p:sp>
      <p:sp>
        <p:nvSpPr>
          <p:cNvPr id="1529" name="Google Shape;1529;p113"/>
          <p:cNvSpPr/>
          <p:nvPr/>
        </p:nvSpPr>
        <p:spPr>
          <a:xfrm>
            <a:off x="5672150" y="2411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530" name="Google Shape;1530;p113"/>
          <p:cNvSpPr/>
          <p:nvPr/>
        </p:nvSpPr>
        <p:spPr>
          <a:xfrm>
            <a:off x="5672150" y="33255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n</a:t>
            </a:r>
            <a:endParaRPr b="1" sz="4000"/>
          </a:p>
        </p:txBody>
      </p:sp>
      <p:sp>
        <p:nvSpPr>
          <p:cNvPr id="1531" name="Google Shape;1531;p113"/>
          <p:cNvSpPr/>
          <p:nvPr/>
        </p:nvSpPr>
        <p:spPr>
          <a:xfrm>
            <a:off x="5672150" y="42399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532" name="Google Shape;1532;p113"/>
          <p:cNvSpPr/>
          <p:nvPr/>
        </p:nvSpPr>
        <p:spPr>
          <a:xfrm>
            <a:off x="5672150" y="51543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n</a:t>
            </a:r>
            <a:endParaRPr b="1" sz="4000"/>
          </a:p>
        </p:txBody>
      </p:sp>
      <p:sp>
        <p:nvSpPr>
          <p:cNvPr id="1533" name="Google Shape;1533;p113"/>
          <p:cNvSpPr/>
          <p:nvPr/>
        </p:nvSpPr>
        <p:spPr>
          <a:xfrm>
            <a:off x="5672150" y="6068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534" name="Google Shape;1534;p113"/>
          <p:cNvSpPr/>
          <p:nvPr/>
        </p:nvSpPr>
        <p:spPr>
          <a:xfrm>
            <a:off x="7881950" y="2411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1535" name="Google Shape;1535;p113"/>
          <p:cNvSpPr/>
          <p:nvPr/>
        </p:nvSpPr>
        <p:spPr>
          <a:xfrm>
            <a:off x="7881950" y="33255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o</a:t>
            </a:r>
            <a:endParaRPr b="1" sz="4000"/>
          </a:p>
        </p:txBody>
      </p:sp>
      <p:sp>
        <p:nvSpPr>
          <p:cNvPr id="1536" name="Google Shape;1536;p113"/>
          <p:cNvSpPr/>
          <p:nvPr/>
        </p:nvSpPr>
        <p:spPr>
          <a:xfrm>
            <a:off x="7881950" y="4316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m</a:t>
            </a:r>
            <a:endParaRPr b="1" sz="4000"/>
          </a:p>
        </p:txBody>
      </p:sp>
      <p:sp>
        <p:nvSpPr>
          <p:cNvPr id="1537" name="Google Shape;1537;p113"/>
          <p:cNvSpPr/>
          <p:nvPr/>
        </p:nvSpPr>
        <p:spPr>
          <a:xfrm>
            <a:off x="7881950" y="5306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538" name="Google Shape;1538;p113"/>
          <p:cNvSpPr/>
          <p:nvPr/>
        </p:nvSpPr>
        <p:spPr>
          <a:xfrm>
            <a:off x="6891350" y="4316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d</a:t>
            </a:r>
            <a:endParaRPr b="1" sz="4000"/>
          </a:p>
        </p:txBody>
      </p:sp>
      <p:sp>
        <p:nvSpPr>
          <p:cNvPr id="1539" name="Google Shape;1539;p113"/>
          <p:cNvSpPr/>
          <p:nvPr/>
        </p:nvSpPr>
        <p:spPr>
          <a:xfrm>
            <a:off x="6891350" y="53829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cxnSp>
        <p:nvCxnSpPr>
          <p:cNvPr id="1540" name="Google Shape;1540;p113"/>
          <p:cNvCxnSpPr>
            <a:stCxn id="1527" idx="4"/>
            <a:endCxn id="1529" idx="0"/>
          </p:cNvCxnSpPr>
          <p:nvPr/>
        </p:nvCxnSpPr>
        <p:spPr>
          <a:xfrm>
            <a:off x="6009950" y="1807225"/>
            <a:ext cx="0" cy="603900"/>
          </a:xfrm>
          <a:prstGeom prst="straightConnector1">
            <a:avLst/>
          </a:prstGeom>
          <a:noFill/>
          <a:ln cap="flat" cmpd="sng" w="76200">
            <a:solidFill>
              <a:schemeClr val="dk2"/>
            </a:solidFill>
            <a:prstDash val="solid"/>
            <a:round/>
            <a:headEnd len="med" w="med" type="none"/>
            <a:tailEnd len="med" w="med" type="none"/>
          </a:ln>
        </p:spPr>
      </p:cxnSp>
      <p:cxnSp>
        <p:nvCxnSpPr>
          <p:cNvPr id="1541" name="Google Shape;1541;p113"/>
          <p:cNvCxnSpPr>
            <a:stCxn id="1529" idx="4"/>
            <a:endCxn id="1530" idx="0"/>
          </p:cNvCxnSpPr>
          <p:nvPr/>
        </p:nvCxnSpPr>
        <p:spPr>
          <a:xfrm>
            <a:off x="6009950" y="31026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542" name="Google Shape;1542;p113"/>
          <p:cNvCxnSpPr>
            <a:stCxn id="1530" idx="4"/>
            <a:endCxn id="1531" idx="0"/>
          </p:cNvCxnSpPr>
          <p:nvPr/>
        </p:nvCxnSpPr>
        <p:spPr>
          <a:xfrm>
            <a:off x="6009950" y="40170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543" name="Google Shape;1543;p113"/>
          <p:cNvCxnSpPr>
            <a:stCxn id="1532" idx="0"/>
            <a:endCxn id="1532" idx="0"/>
          </p:cNvCxnSpPr>
          <p:nvPr/>
        </p:nvCxnSpPr>
        <p:spPr>
          <a:xfrm>
            <a:off x="6009950" y="5154325"/>
            <a:ext cx="0" cy="0"/>
          </a:xfrm>
          <a:prstGeom prst="straightConnector1">
            <a:avLst/>
          </a:prstGeom>
          <a:noFill/>
          <a:ln cap="flat" cmpd="sng" w="9525">
            <a:solidFill>
              <a:schemeClr val="dk2"/>
            </a:solidFill>
            <a:prstDash val="solid"/>
            <a:round/>
            <a:headEnd len="med" w="med" type="none"/>
            <a:tailEnd len="med" w="med" type="none"/>
          </a:ln>
        </p:spPr>
      </p:cxnSp>
      <p:cxnSp>
        <p:nvCxnSpPr>
          <p:cNvPr id="1544" name="Google Shape;1544;p113"/>
          <p:cNvCxnSpPr>
            <a:stCxn id="1531" idx="4"/>
            <a:endCxn id="1532" idx="0"/>
          </p:cNvCxnSpPr>
          <p:nvPr/>
        </p:nvCxnSpPr>
        <p:spPr>
          <a:xfrm>
            <a:off x="6009950" y="49314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545" name="Google Shape;1545;p113"/>
          <p:cNvCxnSpPr>
            <a:endCxn id="1533" idx="0"/>
          </p:cNvCxnSpPr>
          <p:nvPr/>
        </p:nvCxnSpPr>
        <p:spPr>
          <a:xfrm>
            <a:off x="6009950" y="58458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546" name="Google Shape;1546;p113"/>
          <p:cNvCxnSpPr>
            <a:stCxn id="1527" idx="6"/>
            <a:endCxn id="1534" idx="2"/>
          </p:cNvCxnSpPr>
          <p:nvPr/>
        </p:nvCxnSpPr>
        <p:spPr>
          <a:xfrm>
            <a:off x="6347750" y="1461475"/>
            <a:ext cx="1534200" cy="1295400"/>
          </a:xfrm>
          <a:prstGeom prst="straightConnector1">
            <a:avLst/>
          </a:prstGeom>
          <a:noFill/>
          <a:ln cap="flat" cmpd="sng" w="76200">
            <a:solidFill>
              <a:schemeClr val="dk2"/>
            </a:solidFill>
            <a:prstDash val="solid"/>
            <a:round/>
            <a:headEnd len="med" w="med" type="none"/>
            <a:tailEnd len="med" w="med" type="none"/>
          </a:ln>
        </p:spPr>
      </p:cxnSp>
      <p:cxnSp>
        <p:nvCxnSpPr>
          <p:cNvPr id="1547" name="Google Shape;1547;p113"/>
          <p:cNvCxnSpPr>
            <a:endCxn id="1535" idx="0"/>
          </p:cNvCxnSpPr>
          <p:nvPr/>
        </p:nvCxnSpPr>
        <p:spPr>
          <a:xfrm>
            <a:off x="8219750" y="31026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548" name="Google Shape;1548;p113"/>
          <p:cNvCxnSpPr>
            <a:stCxn id="1535" idx="4"/>
            <a:endCxn id="1536" idx="0"/>
          </p:cNvCxnSpPr>
          <p:nvPr/>
        </p:nvCxnSpPr>
        <p:spPr>
          <a:xfrm>
            <a:off x="8219750" y="4017025"/>
            <a:ext cx="0" cy="299100"/>
          </a:xfrm>
          <a:prstGeom prst="straightConnector1">
            <a:avLst/>
          </a:prstGeom>
          <a:noFill/>
          <a:ln cap="flat" cmpd="sng" w="76200">
            <a:solidFill>
              <a:schemeClr val="dk2"/>
            </a:solidFill>
            <a:prstDash val="solid"/>
            <a:round/>
            <a:headEnd len="med" w="med" type="none"/>
            <a:tailEnd len="med" w="med" type="none"/>
          </a:ln>
        </p:spPr>
      </p:cxnSp>
      <p:cxnSp>
        <p:nvCxnSpPr>
          <p:cNvPr id="1549" name="Google Shape;1549;p113"/>
          <p:cNvCxnSpPr>
            <a:stCxn id="1536" idx="4"/>
            <a:endCxn id="1537" idx="0"/>
          </p:cNvCxnSpPr>
          <p:nvPr/>
        </p:nvCxnSpPr>
        <p:spPr>
          <a:xfrm>
            <a:off x="8219750" y="5007625"/>
            <a:ext cx="0" cy="299100"/>
          </a:xfrm>
          <a:prstGeom prst="straightConnector1">
            <a:avLst/>
          </a:prstGeom>
          <a:noFill/>
          <a:ln cap="flat" cmpd="sng" w="76200">
            <a:solidFill>
              <a:schemeClr val="dk2"/>
            </a:solidFill>
            <a:prstDash val="solid"/>
            <a:round/>
            <a:headEnd len="med" w="med" type="none"/>
            <a:tailEnd len="med" w="med" type="none"/>
          </a:ln>
        </p:spPr>
      </p:cxnSp>
      <p:cxnSp>
        <p:nvCxnSpPr>
          <p:cNvPr id="1550" name="Google Shape;1550;p113"/>
          <p:cNvCxnSpPr>
            <a:stCxn id="1535" idx="3"/>
            <a:endCxn id="1538" idx="0"/>
          </p:cNvCxnSpPr>
          <p:nvPr/>
        </p:nvCxnSpPr>
        <p:spPr>
          <a:xfrm flipH="1">
            <a:off x="7229089" y="3915757"/>
            <a:ext cx="751800" cy="400500"/>
          </a:xfrm>
          <a:prstGeom prst="straightConnector1">
            <a:avLst/>
          </a:prstGeom>
          <a:noFill/>
          <a:ln cap="flat" cmpd="sng" w="76200">
            <a:solidFill>
              <a:schemeClr val="dk2"/>
            </a:solidFill>
            <a:prstDash val="solid"/>
            <a:round/>
            <a:headEnd len="med" w="med" type="none"/>
            <a:tailEnd len="med" w="med" type="none"/>
          </a:ln>
        </p:spPr>
      </p:cxnSp>
      <p:cxnSp>
        <p:nvCxnSpPr>
          <p:cNvPr id="1551" name="Google Shape;1551;p113"/>
          <p:cNvCxnSpPr>
            <a:stCxn id="1538" idx="4"/>
            <a:endCxn id="1539" idx="0"/>
          </p:cNvCxnSpPr>
          <p:nvPr/>
        </p:nvCxnSpPr>
        <p:spPr>
          <a:xfrm>
            <a:off x="7229150" y="5007625"/>
            <a:ext cx="0" cy="3753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114"/>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Nearest neighbor cu TST</a:t>
            </a:r>
            <a:endParaRPr>
              <a:solidFill>
                <a:schemeClr val="lt1"/>
              </a:solidFill>
            </a:endParaRPr>
          </a:p>
        </p:txBody>
      </p:sp>
      <p:sp>
        <p:nvSpPr>
          <p:cNvPr id="1557" name="Google Shape;1557;p114"/>
          <p:cNvSpPr/>
          <p:nvPr/>
        </p:nvSpPr>
        <p:spPr>
          <a:xfrm>
            <a:off x="5672150" y="1115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b</a:t>
            </a:r>
            <a:endParaRPr b="1" sz="4000"/>
          </a:p>
        </p:txBody>
      </p:sp>
      <p:sp>
        <p:nvSpPr>
          <p:cNvPr id="1558" name="Google Shape;1558;p114"/>
          <p:cNvSpPr txBox="1"/>
          <p:nvPr>
            <p:ph idx="4294967295" type="subTitle"/>
          </p:nvPr>
        </p:nvSpPr>
        <p:spPr>
          <a:xfrm>
            <a:off x="773700" y="1874500"/>
            <a:ext cx="3481200" cy="16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search(“s</a:t>
            </a:r>
            <a:r>
              <a:rPr lang="en" sz="2400"/>
              <a:t>od</a:t>
            </a:r>
            <a:r>
              <a:rPr lang="en" sz="2400"/>
              <a:t>a”);</a:t>
            </a:r>
            <a:endParaRPr sz="2400"/>
          </a:p>
          <a:p>
            <a:pPr indent="0" lvl="0" marL="0" rtl="0" algn="l">
              <a:spcBef>
                <a:spcPts val="1200"/>
              </a:spcBef>
              <a:spcAft>
                <a:spcPts val="0"/>
              </a:spcAft>
              <a:buNone/>
            </a:pPr>
            <a:r>
              <a:rPr lang="en" sz="2400"/>
              <a:t>D = 2;</a:t>
            </a:r>
            <a:endParaRPr sz="2400"/>
          </a:p>
          <a:p>
            <a:pPr indent="0" lvl="0" marL="0" rtl="0" algn="l">
              <a:spcBef>
                <a:spcPts val="1200"/>
              </a:spcBef>
              <a:spcAft>
                <a:spcPts val="0"/>
              </a:spcAft>
              <a:buNone/>
            </a:pPr>
            <a:r>
              <a:t/>
            </a:r>
            <a:endParaRPr sz="2400"/>
          </a:p>
          <a:p>
            <a:pPr indent="0" lvl="0" marL="0" rtl="0" algn="l">
              <a:spcBef>
                <a:spcPts val="1200"/>
              </a:spcBef>
              <a:spcAft>
                <a:spcPts val="1200"/>
              </a:spcAft>
              <a:buNone/>
            </a:pPr>
            <a:r>
              <a:t/>
            </a:r>
            <a:endParaRPr sz="2400"/>
          </a:p>
        </p:txBody>
      </p:sp>
      <p:sp>
        <p:nvSpPr>
          <p:cNvPr id="1559" name="Google Shape;1559;p114"/>
          <p:cNvSpPr/>
          <p:nvPr/>
        </p:nvSpPr>
        <p:spPr>
          <a:xfrm>
            <a:off x="5672150" y="2411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560" name="Google Shape;1560;p114"/>
          <p:cNvSpPr/>
          <p:nvPr/>
        </p:nvSpPr>
        <p:spPr>
          <a:xfrm>
            <a:off x="5672150" y="33255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n</a:t>
            </a:r>
            <a:endParaRPr b="1" sz="4000"/>
          </a:p>
        </p:txBody>
      </p:sp>
      <p:sp>
        <p:nvSpPr>
          <p:cNvPr id="1561" name="Google Shape;1561;p114"/>
          <p:cNvSpPr/>
          <p:nvPr/>
        </p:nvSpPr>
        <p:spPr>
          <a:xfrm>
            <a:off x="5672150" y="42399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562" name="Google Shape;1562;p114"/>
          <p:cNvSpPr/>
          <p:nvPr/>
        </p:nvSpPr>
        <p:spPr>
          <a:xfrm>
            <a:off x="5672150" y="51543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n</a:t>
            </a:r>
            <a:endParaRPr b="1" sz="4000"/>
          </a:p>
        </p:txBody>
      </p:sp>
      <p:sp>
        <p:nvSpPr>
          <p:cNvPr id="1563" name="Google Shape;1563;p114"/>
          <p:cNvSpPr/>
          <p:nvPr/>
        </p:nvSpPr>
        <p:spPr>
          <a:xfrm>
            <a:off x="5672150" y="6068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564" name="Google Shape;1564;p114"/>
          <p:cNvSpPr/>
          <p:nvPr/>
        </p:nvSpPr>
        <p:spPr>
          <a:xfrm>
            <a:off x="7881950" y="2411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1565" name="Google Shape;1565;p114"/>
          <p:cNvSpPr/>
          <p:nvPr/>
        </p:nvSpPr>
        <p:spPr>
          <a:xfrm>
            <a:off x="7881950" y="33255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o</a:t>
            </a:r>
            <a:endParaRPr b="1" sz="4000"/>
          </a:p>
        </p:txBody>
      </p:sp>
      <p:sp>
        <p:nvSpPr>
          <p:cNvPr id="1566" name="Google Shape;1566;p114"/>
          <p:cNvSpPr/>
          <p:nvPr/>
        </p:nvSpPr>
        <p:spPr>
          <a:xfrm>
            <a:off x="7881950" y="4316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m</a:t>
            </a:r>
            <a:endParaRPr b="1" sz="4000"/>
          </a:p>
        </p:txBody>
      </p:sp>
      <p:sp>
        <p:nvSpPr>
          <p:cNvPr id="1567" name="Google Shape;1567;p114"/>
          <p:cNvSpPr/>
          <p:nvPr/>
        </p:nvSpPr>
        <p:spPr>
          <a:xfrm>
            <a:off x="7881950" y="5306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568" name="Google Shape;1568;p114"/>
          <p:cNvSpPr/>
          <p:nvPr/>
        </p:nvSpPr>
        <p:spPr>
          <a:xfrm>
            <a:off x="6891350" y="4316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d</a:t>
            </a:r>
            <a:endParaRPr b="1" sz="4000"/>
          </a:p>
        </p:txBody>
      </p:sp>
      <p:sp>
        <p:nvSpPr>
          <p:cNvPr id="1569" name="Google Shape;1569;p114"/>
          <p:cNvSpPr/>
          <p:nvPr/>
        </p:nvSpPr>
        <p:spPr>
          <a:xfrm>
            <a:off x="6891350" y="53829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cxnSp>
        <p:nvCxnSpPr>
          <p:cNvPr id="1570" name="Google Shape;1570;p114"/>
          <p:cNvCxnSpPr>
            <a:stCxn id="1557" idx="4"/>
            <a:endCxn id="1559" idx="0"/>
          </p:cNvCxnSpPr>
          <p:nvPr/>
        </p:nvCxnSpPr>
        <p:spPr>
          <a:xfrm>
            <a:off x="6009950" y="1807225"/>
            <a:ext cx="0" cy="603900"/>
          </a:xfrm>
          <a:prstGeom prst="straightConnector1">
            <a:avLst/>
          </a:prstGeom>
          <a:noFill/>
          <a:ln cap="flat" cmpd="sng" w="76200">
            <a:solidFill>
              <a:schemeClr val="dk2"/>
            </a:solidFill>
            <a:prstDash val="solid"/>
            <a:round/>
            <a:headEnd len="med" w="med" type="none"/>
            <a:tailEnd len="med" w="med" type="none"/>
          </a:ln>
        </p:spPr>
      </p:cxnSp>
      <p:cxnSp>
        <p:nvCxnSpPr>
          <p:cNvPr id="1571" name="Google Shape;1571;p114"/>
          <p:cNvCxnSpPr>
            <a:stCxn id="1559" idx="4"/>
            <a:endCxn id="1560" idx="0"/>
          </p:cNvCxnSpPr>
          <p:nvPr/>
        </p:nvCxnSpPr>
        <p:spPr>
          <a:xfrm>
            <a:off x="6009950" y="31026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572" name="Google Shape;1572;p114"/>
          <p:cNvCxnSpPr>
            <a:stCxn id="1560" idx="4"/>
            <a:endCxn id="1561" idx="0"/>
          </p:cNvCxnSpPr>
          <p:nvPr/>
        </p:nvCxnSpPr>
        <p:spPr>
          <a:xfrm>
            <a:off x="6009950" y="40170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573" name="Google Shape;1573;p114"/>
          <p:cNvCxnSpPr>
            <a:stCxn id="1562" idx="0"/>
            <a:endCxn id="1562" idx="0"/>
          </p:cNvCxnSpPr>
          <p:nvPr/>
        </p:nvCxnSpPr>
        <p:spPr>
          <a:xfrm>
            <a:off x="6009950" y="5154325"/>
            <a:ext cx="0" cy="0"/>
          </a:xfrm>
          <a:prstGeom prst="straightConnector1">
            <a:avLst/>
          </a:prstGeom>
          <a:noFill/>
          <a:ln cap="flat" cmpd="sng" w="9525">
            <a:solidFill>
              <a:schemeClr val="dk2"/>
            </a:solidFill>
            <a:prstDash val="solid"/>
            <a:round/>
            <a:headEnd len="med" w="med" type="none"/>
            <a:tailEnd len="med" w="med" type="none"/>
          </a:ln>
        </p:spPr>
      </p:cxnSp>
      <p:cxnSp>
        <p:nvCxnSpPr>
          <p:cNvPr id="1574" name="Google Shape;1574;p114"/>
          <p:cNvCxnSpPr>
            <a:stCxn id="1561" idx="4"/>
            <a:endCxn id="1562" idx="0"/>
          </p:cNvCxnSpPr>
          <p:nvPr/>
        </p:nvCxnSpPr>
        <p:spPr>
          <a:xfrm>
            <a:off x="6009950" y="49314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575" name="Google Shape;1575;p114"/>
          <p:cNvCxnSpPr>
            <a:endCxn id="1563" idx="0"/>
          </p:cNvCxnSpPr>
          <p:nvPr/>
        </p:nvCxnSpPr>
        <p:spPr>
          <a:xfrm>
            <a:off x="6009950" y="58458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576" name="Google Shape;1576;p114"/>
          <p:cNvCxnSpPr>
            <a:stCxn id="1557" idx="6"/>
            <a:endCxn id="1564" idx="2"/>
          </p:cNvCxnSpPr>
          <p:nvPr/>
        </p:nvCxnSpPr>
        <p:spPr>
          <a:xfrm>
            <a:off x="6347750" y="1461475"/>
            <a:ext cx="1534200" cy="1295400"/>
          </a:xfrm>
          <a:prstGeom prst="straightConnector1">
            <a:avLst/>
          </a:prstGeom>
          <a:noFill/>
          <a:ln cap="flat" cmpd="sng" w="76200">
            <a:solidFill>
              <a:schemeClr val="dk2"/>
            </a:solidFill>
            <a:prstDash val="solid"/>
            <a:round/>
            <a:headEnd len="med" w="med" type="none"/>
            <a:tailEnd len="med" w="med" type="none"/>
          </a:ln>
        </p:spPr>
      </p:cxnSp>
      <p:cxnSp>
        <p:nvCxnSpPr>
          <p:cNvPr id="1577" name="Google Shape;1577;p114"/>
          <p:cNvCxnSpPr>
            <a:endCxn id="1565" idx="0"/>
          </p:cNvCxnSpPr>
          <p:nvPr/>
        </p:nvCxnSpPr>
        <p:spPr>
          <a:xfrm>
            <a:off x="8219750" y="31026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578" name="Google Shape;1578;p114"/>
          <p:cNvCxnSpPr>
            <a:stCxn id="1565" idx="4"/>
            <a:endCxn id="1566" idx="0"/>
          </p:cNvCxnSpPr>
          <p:nvPr/>
        </p:nvCxnSpPr>
        <p:spPr>
          <a:xfrm>
            <a:off x="8219750" y="4017025"/>
            <a:ext cx="0" cy="299100"/>
          </a:xfrm>
          <a:prstGeom prst="straightConnector1">
            <a:avLst/>
          </a:prstGeom>
          <a:noFill/>
          <a:ln cap="flat" cmpd="sng" w="76200">
            <a:solidFill>
              <a:schemeClr val="dk2"/>
            </a:solidFill>
            <a:prstDash val="solid"/>
            <a:round/>
            <a:headEnd len="med" w="med" type="none"/>
            <a:tailEnd len="med" w="med" type="none"/>
          </a:ln>
        </p:spPr>
      </p:cxnSp>
      <p:cxnSp>
        <p:nvCxnSpPr>
          <p:cNvPr id="1579" name="Google Shape;1579;p114"/>
          <p:cNvCxnSpPr>
            <a:stCxn id="1566" idx="4"/>
            <a:endCxn id="1567" idx="0"/>
          </p:cNvCxnSpPr>
          <p:nvPr/>
        </p:nvCxnSpPr>
        <p:spPr>
          <a:xfrm>
            <a:off x="8219750" y="5007625"/>
            <a:ext cx="0" cy="299100"/>
          </a:xfrm>
          <a:prstGeom prst="straightConnector1">
            <a:avLst/>
          </a:prstGeom>
          <a:noFill/>
          <a:ln cap="flat" cmpd="sng" w="76200">
            <a:solidFill>
              <a:schemeClr val="dk2"/>
            </a:solidFill>
            <a:prstDash val="solid"/>
            <a:round/>
            <a:headEnd len="med" w="med" type="none"/>
            <a:tailEnd len="med" w="med" type="none"/>
          </a:ln>
        </p:spPr>
      </p:cxnSp>
      <p:cxnSp>
        <p:nvCxnSpPr>
          <p:cNvPr id="1580" name="Google Shape;1580;p114"/>
          <p:cNvCxnSpPr>
            <a:stCxn id="1565" idx="3"/>
            <a:endCxn id="1568" idx="0"/>
          </p:cNvCxnSpPr>
          <p:nvPr/>
        </p:nvCxnSpPr>
        <p:spPr>
          <a:xfrm flipH="1">
            <a:off x="7229089" y="3915757"/>
            <a:ext cx="751800" cy="400500"/>
          </a:xfrm>
          <a:prstGeom prst="straightConnector1">
            <a:avLst/>
          </a:prstGeom>
          <a:noFill/>
          <a:ln cap="flat" cmpd="sng" w="76200">
            <a:solidFill>
              <a:schemeClr val="dk2"/>
            </a:solidFill>
            <a:prstDash val="solid"/>
            <a:round/>
            <a:headEnd len="med" w="med" type="none"/>
            <a:tailEnd len="med" w="med" type="none"/>
          </a:ln>
        </p:spPr>
      </p:cxnSp>
      <p:cxnSp>
        <p:nvCxnSpPr>
          <p:cNvPr id="1581" name="Google Shape;1581;p114"/>
          <p:cNvCxnSpPr>
            <a:stCxn id="1568" idx="4"/>
            <a:endCxn id="1569" idx="0"/>
          </p:cNvCxnSpPr>
          <p:nvPr/>
        </p:nvCxnSpPr>
        <p:spPr>
          <a:xfrm>
            <a:off x="7229150" y="5007625"/>
            <a:ext cx="0" cy="375300"/>
          </a:xfrm>
          <a:prstGeom prst="straightConnector1">
            <a:avLst/>
          </a:prstGeom>
          <a:noFill/>
          <a:ln cap="flat" cmpd="sng" w="76200">
            <a:solidFill>
              <a:schemeClr val="dk2"/>
            </a:solidFill>
            <a:prstDash val="solid"/>
            <a:round/>
            <a:headEnd len="med" w="med" type="none"/>
            <a:tailEnd len="med" w="med" type="none"/>
          </a:ln>
        </p:spPr>
      </p:cxnSp>
      <p:cxnSp>
        <p:nvCxnSpPr>
          <p:cNvPr id="1582" name="Google Shape;1582;p114"/>
          <p:cNvCxnSpPr>
            <a:stCxn id="1557" idx="2"/>
            <a:endCxn id="1558" idx="3"/>
          </p:cNvCxnSpPr>
          <p:nvPr/>
        </p:nvCxnSpPr>
        <p:spPr>
          <a:xfrm flipH="1">
            <a:off x="4254950" y="1461475"/>
            <a:ext cx="1417200" cy="1247700"/>
          </a:xfrm>
          <a:prstGeom prst="straightConnector1">
            <a:avLst/>
          </a:prstGeom>
          <a:noFill/>
          <a:ln cap="flat" cmpd="sng" w="76200">
            <a:solidFill>
              <a:schemeClr val="dk2"/>
            </a:solidFill>
            <a:prstDash val="solid"/>
            <a:round/>
            <a:headEnd len="med" w="med" type="none"/>
            <a:tailEnd len="med" w="med" type="none"/>
          </a:ln>
        </p:spPr>
      </p:cxnSp>
      <p:sp>
        <p:nvSpPr>
          <p:cNvPr id="1583" name="Google Shape;1583;p114"/>
          <p:cNvSpPr/>
          <p:nvPr/>
        </p:nvSpPr>
        <p:spPr>
          <a:xfrm rot="2434178">
            <a:off x="3714711" y="2375797"/>
            <a:ext cx="941923" cy="666606"/>
          </a:xfrm>
          <a:prstGeom prst="mathMultiply">
            <a:avLst>
              <a:gd fmla="val 23520" name="adj1"/>
            </a:avLst>
          </a:prstGeom>
          <a:solidFill>
            <a:schemeClr val="lt1"/>
          </a:solidFill>
          <a:ln cap="flat" cmpd="sng" w="76200">
            <a:solidFill>
              <a:srgbClr val="E284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4" name="Google Shape;1584;p114"/>
          <p:cNvCxnSpPr>
            <a:stCxn id="1559" idx="2"/>
          </p:cNvCxnSpPr>
          <p:nvPr/>
        </p:nvCxnSpPr>
        <p:spPr>
          <a:xfrm flipH="1">
            <a:off x="4630550" y="2756875"/>
            <a:ext cx="1041600" cy="660900"/>
          </a:xfrm>
          <a:prstGeom prst="straightConnector1">
            <a:avLst/>
          </a:prstGeom>
          <a:noFill/>
          <a:ln cap="flat" cmpd="sng" w="76200">
            <a:solidFill>
              <a:schemeClr val="dk2"/>
            </a:solidFill>
            <a:prstDash val="solid"/>
            <a:round/>
            <a:headEnd len="med" w="med" type="none"/>
            <a:tailEnd len="med" w="med" type="none"/>
          </a:ln>
        </p:spPr>
      </p:cxnSp>
      <p:cxnSp>
        <p:nvCxnSpPr>
          <p:cNvPr id="1585" name="Google Shape;1585;p114"/>
          <p:cNvCxnSpPr>
            <a:stCxn id="1560" idx="2"/>
          </p:cNvCxnSpPr>
          <p:nvPr/>
        </p:nvCxnSpPr>
        <p:spPr>
          <a:xfrm flipH="1">
            <a:off x="4898150" y="3671275"/>
            <a:ext cx="774000" cy="486600"/>
          </a:xfrm>
          <a:prstGeom prst="straightConnector1">
            <a:avLst/>
          </a:prstGeom>
          <a:noFill/>
          <a:ln cap="flat" cmpd="sng" w="76200">
            <a:solidFill>
              <a:schemeClr val="dk2"/>
            </a:solidFill>
            <a:prstDash val="solid"/>
            <a:round/>
            <a:headEnd len="med" w="med" type="none"/>
            <a:tailEnd len="med" w="med" type="none"/>
          </a:ln>
        </p:spPr>
      </p:cxnSp>
      <p:sp>
        <p:nvSpPr>
          <p:cNvPr id="1586" name="Google Shape;1586;p114"/>
          <p:cNvSpPr/>
          <p:nvPr/>
        </p:nvSpPr>
        <p:spPr>
          <a:xfrm rot="2434178">
            <a:off x="4066136" y="3124222"/>
            <a:ext cx="941923" cy="666606"/>
          </a:xfrm>
          <a:prstGeom prst="mathMultiply">
            <a:avLst>
              <a:gd fmla="val 23520" name="adj1"/>
            </a:avLst>
          </a:prstGeom>
          <a:solidFill>
            <a:schemeClr val="lt1"/>
          </a:solidFill>
          <a:ln cap="flat" cmpd="sng" w="76200">
            <a:solidFill>
              <a:srgbClr val="E284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14"/>
          <p:cNvSpPr/>
          <p:nvPr/>
        </p:nvSpPr>
        <p:spPr>
          <a:xfrm rot="2434178">
            <a:off x="4300536" y="3833272"/>
            <a:ext cx="941923" cy="666606"/>
          </a:xfrm>
          <a:prstGeom prst="mathMultiply">
            <a:avLst>
              <a:gd fmla="val 23520" name="adj1"/>
            </a:avLst>
          </a:prstGeom>
          <a:solidFill>
            <a:schemeClr val="lt1"/>
          </a:solidFill>
          <a:ln cap="flat" cmpd="sng" w="76200">
            <a:solidFill>
              <a:srgbClr val="E284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115"/>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Nearest neighbor cu TST</a:t>
            </a:r>
            <a:endParaRPr>
              <a:solidFill>
                <a:schemeClr val="lt1"/>
              </a:solidFill>
            </a:endParaRPr>
          </a:p>
        </p:txBody>
      </p:sp>
      <p:sp>
        <p:nvSpPr>
          <p:cNvPr id="1593" name="Google Shape;1593;p115"/>
          <p:cNvSpPr/>
          <p:nvPr/>
        </p:nvSpPr>
        <p:spPr>
          <a:xfrm>
            <a:off x="5672150" y="1115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b</a:t>
            </a:r>
            <a:endParaRPr b="1" sz="4000"/>
          </a:p>
        </p:txBody>
      </p:sp>
      <p:sp>
        <p:nvSpPr>
          <p:cNvPr id="1594" name="Google Shape;1594;p115"/>
          <p:cNvSpPr txBox="1"/>
          <p:nvPr>
            <p:ph idx="4294967295" type="subTitle"/>
          </p:nvPr>
        </p:nvSpPr>
        <p:spPr>
          <a:xfrm>
            <a:off x="773700" y="1874500"/>
            <a:ext cx="3481200" cy="16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search(“soda”);</a:t>
            </a:r>
            <a:endParaRPr sz="2400"/>
          </a:p>
          <a:p>
            <a:pPr indent="0" lvl="0" marL="0" rtl="0" algn="l">
              <a:spcBef>
                <a:spcPts val="1200"/>
              </a:spcBef>
              <a:spcAft>
                <a:spcPts val="0"/>
              </a:spcAft>
              <a:buNone/>
            </a:pPr>
            <a:r>
              <a:rPr lang="en" sz="2400"/>
              <a:t>D = 2;</a:t>
            </a:r>
            <a:endParaRPr sz="2400"/>
          </a:p>
          <a:p>
            <a:pPr indent="0" lvl="0" marL="0" rtl="0" algn="l">
              <a:spcBef>
                <a:spcPts val="1200"/>
              </a:spcBef>
              <a:spcAft>
                <a:spcPts val="0"/>
              </a:spcAft>
              <a:buNone/>
            </a:pPr>
            <a:r>
              <a:rPr lang="en" sz="2400"/>
              <a:t>=&gt; “code”</a:t>
            </a:r>
            <a:endParaRPr sz="2400"/>
          </a:p>
          <a:p>
            <a:pPr indent="0" lvl="0" marL="0" rtl="0" algn="l">
              <a:spcBef>
                <a:spcPts val="1200"/>
              </a:spcBef>
              <a:spcAft>
                <a:spcPts val="0"/>
              </a:spcAft>
              <a:buNone/>
            </a:pPr>
            <a:r>
              <a:rPr lang="en" sz="2400"/>
              <a:t>=&gt; “coma”</a:t>
            </a:r>
            <a:endParaRPr sz="2400"/>
          </a:p>
          <a:p>
            <a:pPr indent="0" lvl="0" marL="0" rtl="0" algn="l">
              <a:spcBef>
                <a:spcPts val="1200"/>
              </a:spcBef>
              <a:spcAft>
                <a:spcPts val="0"/>
              </a:spcAft>
              <a:buNone/>
            </a:pPr>
            <a:r>
              <a:rPr lang="en" sz="2400"/>
              <a:t>Cate 2 litere diferite </a:t>
            </a:r>
            <a:endParaRPr sz="2400"/>
          </a:p>
          <a:p>
            <a:pPr indent="0" lvl="0" marL="0" rtl="0" algn="l">
              <a:spcBef>
                <a:spcPts val="1200"/>
              </a:spcBef>
              <a:spcAft>
                <a:spcPts val="0"/>
              </a:spcAft>
              <a:buNone/>
            </a:pPr>
            <a:r>
              <a:rPr lang="en" sz="2400"/>
              <a:t>fiecare</a:t>
            </a:r>
            <a:endParaRPr sz="2400"/>
          </a:p>
          <a:p>
            <a:pPr indent="0" lvl="0" marL="0" rtl="0" algn="l">
              <a:spcBef>
                <a:spcPts val="1200"/>
              </a:spcBef>
              <a:spcAft>
                <a:spcPts val="0"/>
              </a:spcAft>
              <a:buNone/>
            </a:pPr>
            <a:r>
              <a:t/>
            </a:r>
            <a:endParaRPr sz="2400"/>
          </a:p>
          <a:p>
            <a:pPr indent="0" lvl="0" marL="0" rtl="0" algn="l">
              <a:spcBef>
                <a:spcPts val="1200"/>
              </a:spcBef>
              <a:spcAft>
                <a:spcPts val="1200"/>
              </a:spcAft>
              <a:buNone/>
            </a:pPr>
            <a:r>
              <a:t/>
            </a:r>
            <a:endParaRPr sz="2400"/>
          </a:p>
        </p:txBody>
      </p:sp>
      <p:sp>
        <p:nvSpPr>
          <p:cNvPr id="1595" name="Google Shape;1595;p115"/>
          <p:cNvSpPr/>
          <p:nvPr/>
        </p:nvSpPr>
        <p:spPr>
          <a:xfrm>
            <a:off x="5672150" y="2411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596" name="Google Shape;1596;p115"/>
          <p:cNvSpPr/>
          <p:nvPr/>
        </p:nvSpPr>
        <p:spPr>
          <a:xfrm>
            <a:off x="5672150" y="33255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n</a:t>
            </a:r>
            <a:endParaRPr b="1" sz="4000"/>
          </a:p>
        </p:txBody>
      </p:sp>
      <p:sp>
        <p:nvSpPr>
          <p:cNvPr id="1597" name="Google Shape;1597;p115"/>
          <p:cNvSpPr/>
          <p:nvPr/>
        </p:nvSpPr>
        <p:spPr>
          <a:xfrm>
            <a:off x="5672150" y="42399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598" name="Google Shape;1598;p115"/>
          <p:cNvSpPr/>
          <p:nvPr/>
        </p:nvSpPr>
        <p:spPr>
          <a:xfrm>
            <a:off x="5672150" y="51543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n</a:t>
            </a:r>
            <a:endParaRPr b="1" sz="4000"/>
          </a:p>
        </p:txBody>
      </p:sp>
      <p:sp>
        <p:nvSpPr>
          <p:cNvPr id="1599" name="Google Shape;1599;p115"/>
          <p:cNvSpPr/>
          <p:nvPr/>
        </p:nvSpPr>
        <p:spPr>
          <a:xfrm>
            <a:off x="5672150" y="6068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600" name="Google Shape;1600;p115"/>
          <p:cNvSpPr/>
          <p:nvPr/>
        </p:nvSpPr>
        <p:spPr>
          <a:xfrm>
            <a:off x="7881950" y="2411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c</a:t>
            </a:r>
            <a:endParaRPr b="1" sz="4000"/>
          </a:p>
        </p:txBody>
      </p:sp>
      <p:sp>
        <p:nvSpPr>
          <p:cNvPr id="1601" name="Google Shape;1601;p115"/>
          <p:cNvSpPr/>
          <p:nvPr/>
        </p:nvSpPr>
        <p:spPr>
          <a:xfrm>
            <a:off x="7881950" y="33255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o</a:t>
            </a:r>
            <a:endParaRPr b="1" sz="4000"/>
          </a:p>
        </p:txBody>
      </p:sp>
      <p:sp>
        <p:nvSpPr>
          <p:cNvPr id="1602" name="Google Shape;1602;p115"/>
          <p:cNvSpPr/>
          <p:nvPr/>
        </p:nvSpPr>
        <p:spPr>
          <a:xfrm>
            <a:off x="7881950" y="4316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m</a:t>
            </a:r>
            <a:endParaRPr b="1" sz="4000"/>
          </a:p>
        </p:txBody>
      </p:sp>
      <p:sp>
        <p:nvSpPr>
          <p:cNvPr id="1603" name="Google Shape;1603;p115"/>
          <p:cNvSpPr/>
          <p:nvPr/>
        </p:nvSpPr>
        <p:spPr>
          <a:xfrm>
            <a:off x="7881950" y="53067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a:t>
            </a:r>
            <a:endParaRPr b="1" sz="4000"/>
          </a:p>
        </p:txBody>
      </p:sp>
      <p:sp>
        <p:nvSpPr>
          <p:cNvPr id="1604" name="Google Shape;1604;p115"/>
          <p:cNvSpPr/>
          <p:nvPr/>
        </p:nvSpPr>
        <p:spPr>
          <a:xfrm>
            <a:off x="6891350" y="43161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d</a:t>
            </a:r>
            <a:endParaRPr b="1" sz="4000"/>
          </a:p>
        </p:txBody>
      </p:sp>
      <p:sp>
        <p:nvSpPr>
          <p:cNvPr id="1605" name="Google Shape;1605;p115"/>
          <p:cNvSpPr/>
          <p:nvPr/>
        </p:nvSpPr>
        <p:spPr>
          <a:xfrm>
            <a:off x="6891350" y="5382925"/>
            <a:ext cx="675600" cy="691500"/>
          </a:xfrm>
          <a:prstGeom prst="ellipse">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e</a:t>
            </a:r>
            <a:endParaRPr b="1" sz="4000"/>
          </a:p>
        </p:txBody>
      </p:sp>
      <p:cxnSp>
        <p:nvCxnSpPr>
          <p:cNvPr id="1606" name="Google Shape;1606;p115"/>
          <p:cNvCxnSpPr>
            <a:stCxn id="1593" idx="4"/>
            <a:endCxn id="1595" idx="0"/>
          </p:cNvCxnSpPr>
          <p:nvPr/>
        </p:nvCxnSpPr>
        <p:spPr>
          <a:xfrm>
            <a:off x="6009950" y="1807225"/>
            <a:ext cx="0" cy="603900"/>
          </a:xfrm>
          <a:prstGeom prst="straightConnector1">
            <a:avLst/>
          </a:prstGeom>
          <a:noFill/>
          <a:ln cap="flat" cmpd="sng" w="76200">
            <a:solidFill>
              <a:schemeClr val="dk2"/>
            </a:solidFill>
            <a:prstDash val="solid"/>
            <a:round/>
            <a:headEnd len="med" w="med" type="none"/>
            <a:tailEnd len="med" w="med" type="none"/>
          </a:ln>
        </p:spPr>
      </p:cxnSp>
      <p:cxnSp>
        <p:nvCxnSpPr>
          <p:cNvPr id="1607" name="Google Shape;1607;p115"/>
          <p:cNvCxnSpPr>
            <a:stCxn id="1595" idx="4"/>
            <a:endCxn id="1596" idx="0"/>
          </p:cNvCxnSpPr>
          <p:nvPr/>
        </p:nvCxnSpPr>
        <p:spPr>
          <a:xfrm>
            <a:off x="6009950" y="31026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608" name="Google Shape;1608;p115"/>
          <p:cNvCxnSpPr>
            <a:stCxn id="1596" idx="4"/>
            <a:endCxn id="1597" idx="0"/>
          </p:cNvCxnSpPr>
          <p:nvPr/>
        </p:nvCxnSpPr>
        <p:spPr>
          <a:xfrm>
            <a:off x="6009950" y="40170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609" name="Google Shape;1609;p115"/>
          <p:cNvCxnSpPr>
            <a:stCxn id="1598" idx="0"/>
            <a:endCxn id="1598" idx="0"/>
          </p:cNvCxnSpPr>
          <p:nvPr/>
        </p:nvCxnSpPr>
        <p:spPr>
          <a:xfrm>
            <a:off x="6009950" y="5154325"/>
            <a:ext cx="0" cy="0"/>
          </a:xfrm>
          <a:prstGeom prst="straightConnector1">
            <a:avLst/>
          </a:prstGeom>
          <a:noFill/>
          <a:ln cap="flat" cmpd="sng" w="9525">
            <a:solidFill>
              <a:schemeClr val="dk2"/>
            </a:solidFill>
            <a:prstDash val="solid"/>
            <a:round/>
            <a:headEnd len="med" w="med" type="none"/>
            <a:tailEnd len="med" w="med" type="none"/>
          </a:ln>
        </p:spPr>
      </p:cxnSp>
      <p:cxnSp>
        <p:nvCxnSpPr>
          <p:cNvPr id="1610" name="Google Shape;1610;p115"/>
          <p:cNvCxnSpPr>
            <a:stCxn id="1597" idx="4"/>
            <a:endCxn id="1598" idx="0"/>
          </p:cNvCxnSpPr>
          <p:nvPr/>
        </p:nvCxnSpPr>
        <p:spPr>
          <a:xfrm>
            <a:off x="6009950" y="49314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611" name="Google Shape;1611;p115"/>
          <p:cNvCxnSpPr>
            <a:endCxn id="1599" idx="0"/>
          </p:cNvCxnSpPr>
          <p:nvPr/>
        </p:nvCxnSpPr>
        <p:spPr>
          <a:xfrm>
            <a:off x="6009950" y="58458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612" name="Google Shape;1612;p115"/>
          <p:cNvCxnSpPr>
            <a:stCxn id="1593" idx="6"/>
            <a:endCxn id="1600" idx="2"/>
          </p:cNvCxnSpPr>
          <p:nvPr/>
        </p:nvCxnSpPr>
        <p:spPr>
          <a:xfrm>
            <a:off x="6347750" y="1461475"/>
            <a:ext cx="1534200" cy="1295400"/>
          </a:xfrm>
          <a:prstGeom prst="straightConnector1">
            <a:avLst/>
          </a:prstGeom>
          <a:noFill/>
          <a:ln cap="flat" cmpd="sng" w="76200">
            <a:solidFill>
              <a:schemeClr val="dk2"/>
            </a:solidFill>
            <a:prstDash val="solid"/>
            <a:round/>
            <a:headEnd len="med" w="med" type="none"/>
            <a:tailEnd len="med" w="med" type="none"/>
          </a:ln>
        </p:spPr>
      </p:cxnSp>
      <p:cxnSp>
        <p:nvCxnSpPr>
          <p:cNvPr id="1613" name="Google Shape;1613;p115"/>
          <p:cNvCxnSpPr>
            <a:endCxn id="1601" idx="0"/>
          </p:cNvCxnSpPr>
          <p:nvPr/>
        </p:nvCxnSpPr>
        <p:spPr>
          <a:xfrm>
            <a:off x="8219750" y="3102625"/>
            <a:ext cx="0" cy="222900"/>
          </a:xfrm>
          <a:prstGeom prst="straightConnector1">
            <a:avLst/>
          </a:prstGeom>
          <a:noFill/>
          <a:ln cap="flat" cmpd="sng" w="76200">
            <a:solidFill>
              <a:schemeClr val="dk2"/>
            </a:solidFill>
            <a:prstDash val="solid"/>
            <a:round/>
            <a:headEnd len="med" w="med" type="none"/>
            <a:tailEnd len="med" w="med" type="none"/>
          </a:ln>
        </p:spPr>
      </p:cxnSp>
      <p:cxnSp>
        <p:nvCxnSpPr>
          <p:cNvPr id="1614" name="Google Shape;1614;p115"/>
          <p:cNvCxnSpPr>
            <a:stCxn id="1601" idx="4"/>
            <a:endCxn id="1602" idx="0"/>
          </p:cNvCxnSpPr>
          <p:nvPr/>
        </p:nvCxnSpPr>
        <p:spPr>
          <a:xfrm>
            <a:off x="8219750" y="4017025"/>
            <a:ext cx="0" cy="299100"/>
          </a:xfrm>
          <a:prstGeom prst="straightConnector1">
            <a:avLst/>
          </a:prstGeom>
          <a:noFill/>
          <a:ln cap="flat" cmpd="sng" w="76200">
            <a:solidFill>
              <a:schemeClr val="dk2"/>
            </a:solidFill>
            <a:prstDash val="solid"/>
            <a:round/>
            <a:headEnd len="med" w="med" type="none"/>
            <a:tailEnd len="med" w="med" type="none"/>
          </a:ln>
        </p:spPr>
      </p:cxnSp>
      <p:cxnSp>
        <p:nvCxnSpPr>
          <p:cNvPr id="1615" name="Google Shape;1615;p115"/>
          <p:cNvCxnSpPr>
            <a:stCxn id="1602" idx="4"/>
            <a:endCxn id="1603" idx="0"/>
          </p:cNvCxnSpPr>
          <p:nvPr/>
        </p:nvCxnSpPr>
        <p:spPr>
          <a:xfrm>
            <a:off x="8219750" y="5007625"/>
            <a:ext cx="0" cy="299100"/>
          </a:xfrm>
          <a:prstGeom prst="straightConnector1">
            <a:avLst/>
          </a:prstGeom>
          <a:noFill/>
          <a:ln cap="flat" cmpd="sng" w="76200">
            <a:solidFill>
              <a:schemeClr val="dk2"/>
            </a:solidFill>
            <a:prstDash val="solid"/>
            <a:round/>
            <a:headEnd len="med" w="med" type="none"/>
            <a:tailEnd len="med" w="med" type="none"/>
          </a:ln>
        </p:spPr>
      </p:cxnSp>
      <p:cxnSp>
        <p:nvCxnSpPr>
          <p:cNvPr id="1616" name="Google Shape;1616;p115"/>
          <p:cNvCxnSpPr>
            <a:stCxn id="1601" idx="3"/>
            <a:endCxn id="1604" idx="0"/>
          </p:cNvCxnSpPr>
          <p:nvPr/>
        </p:nvCxnSpPr>
        <p:spPr>
          <a:xfrm flipH="1">
            <a:off x="7229089" y="3915757"/>
            <a:ext cx="751800" cy="400500"/>
          </a:xfrm>
          <a:prstGeom prst="straightConnector1">
            <a:avLst/>
          </a:prstGeom>
          <a:noFill/>
          <a:ln cap="flat" cmpd="sng" w="76200">
            <a:solidFill>
              <a:schemeClr val="dk2"/>
            </a:solidFill>
            <a:prstDash val="solid"/>
            <a:round/>
            <a:headEnd len="med" w="med" type="none"/>
            <a:tailEnd len="med" w="med" type="none"/>
          </a:ln>
        </p:spPr>
      </p:cxnSp>
      <p:cxnSp>
        <p:nvCxnSpPr>
          <p:cNvPr id="1617" name="Google Shape;1617;p115"/>
          <p:cNvCxnSpPr>
            <a:stCxn id="1604" idx="4"/>
            <a:endCxn id="1605" idx="0"/>
          </p:cNvCxnSpPr>
          <p:nvPr/>
        </p:nvCxnSpPr>
        <p:spPr>
          <a:xfrm>
            <a:off x="7229150" y="5007625"/>
            <a:ext cx="0" cy="375300"/>
          </a:xfrm>
          <a:prstGeom prst="straightConnector1">
            <a:avLst/>
          </a:prstGeom>
          <a:noFill/>
          <a:ln cap="flat" cmpd="sng" w="76200">
            <a:solidFill>
              <a:schemeClr val="dk2"/>
            </a:solidFill>
            <a:prstDash val="solid"/>
            <a:round/>
            <a:headEnd len="med" w="med" type="none"/>
            <a:tailEnd len="med" w="med" type="none"/>
          </a:ln>
        </p:spPr>
      </p:cxnSp>
      <p:cxnSp>
        <p:nvCxnSpPr>
          <p:cNvPr id="1618" name="Google Shape;1618;p115"/>
          <p:cNvCxnSpPr>
            <a:stCxn id="1593" idx="2"/>
            <a:endCxn id="1594" idx="3"/>
          </p:cNvCxnSpPr>
          <p:nvPr/>
        </p:nvCxnSpPr>
        <p:spPr>
          <a:xfrm flipH="1">
            <a:off x="4254950" y="1461475"/>
            <a:ext cx="1417200" cy="1247700"/>
          </a:xfrm>
          <a:prstGeom prst="straightConnector1">
            <a:avLst/>
          </a:prstGeom>
          <a:noFill/>
          <a:ln cap="flat" cmpd="sng" w="76200">
            <a:solidFill>
              <a:schemeClr val="dk2"/>
            </a:solidFill>
            <a:prstDash val="solid"/>
            <a:round/>
            <a:headEnd len="med" w="med" type="none"/>
            <a:tailEnd len="med" w="med" type="none"/>
          </a:ln>
        </p:spPr>
      </p:cxnSp>
      <p:sp>
        <p:nvSpPr>
          <p:cNvPr id="1619" name="Google Shape;1619;p115"/>
          <p:cNvSpPr/>
          <p:nvPr/>
        </p:nvSpPr>
        <p:spPr>
          <a:xfrm rot="2434178">
            <a:off x="3714711" y="2375797"/>
            <a:ext cx="941923" cy="666606"/>
          </a:xfrm>
          <a:prstGeom prst="mathMultiply">
            <a:avLst>
              <a:gd fmla="val 23520" name="adj1"/>
            </a:avLst>
          </a:prstGeom>
          <a:solidFill>
            <a:schemeClr val="lt1"/>
          </a:solidFill>
          <a:ln cap="flat" cmpd="sng" w="76200">
            <a:solidFill>
              <a:srgbClr val="E284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0" name="Google Shape;1620;p115"/>
          <p:cNvCxnSpPr>
            <a:stCxn id="1595" idx="2"/>
          </p:cNvCxnSpPr>
          <p:nvPr/>
        </p:nvCxnSpPr>
        <p:spPr>
          <a:xfrm flipH="1">
            <a:off x="4630550" y="2756875"/>
            <a:ext cx="1041600" cy="660900"/>
          </a:xfrm>
          <a:prstGeom prst="straightConnector1">
            <a:avLst/>
          </a:prstGeom>
          <a:noFill/>
          <a:ln cap="flat" cmpd="sng" w="76200">
            <a:solidFill>
              <a:schemeClr val="dk2"/>
            </a:solidFill>
            <a:prstDash val="solid"/>
            <a:round/>
            <a:headEnd len="med" w="med" type="none"/>
            <a:tailEnd len="med" w="med" type="none"/>
          </a:ln>
        </p:spPr>
      </p:cxnSp>
      <p:cxnSp>
        <p:nvCxnSpPr>
          <p:cNvPr id="1621" name="Google Shape;1621;p115"/>
          <p:cNvCxnSpPr>
            <a:stCxn id="1596" idx="2"/>
          </p:cNvCxnSpPr>
          <p:nvPr/>
        </p:nvCxnSpPr>
        <p:spPr>
          <a:xfrm flipH="1">
            <a:off x="4898150" y="3671275"/>
            <a:ext cx="774000" cy="486600"/>
          </a:xfrm>
          <a:prstGeom prst="straightConnector1">
            <a:avLst/>
          </a:prstGeom>
          <a:noFill/>
          <a:ln cap="flat" cmpd="sng" w="76200">
            <a:solidFill>
              <a:schemeClr val="dk2"/>
            </a:solidFill>
            <a:prstDash val="solid"/>
            <a:round/>
            <a:headEnd len="med" w="med" type="none"/>
            <a:tailEnd len="med" w="med" type="none"/>
          </a:ln>
        </p:spPr>
      </p:cxnSp>
      <p:sp>
        <p:nvSpPr>
          <p:cNvPr id="1622" name="Google Shape;1622;p115"/>
          <p:cNvSpPr/>
          <p:nvPr/>
        </p:nvSpPr>
        <p:spPr>
          <a:xfrm rot="2434178">
            <a:off x="4066136" y="3124222"/>
            <a:ext cx="941923" cy="666606"/>
          </a:xfrm>
          <a:prstGeom prst="mathMultiply">
            <a:avLst>
              <a:gd fmla="val 23520" name="adj1"/>
            </a:avLst>
          </a:prstGeom>
          <a:solidFill>
            <a:schemeClr val="lt1"/>
          </a:solidFill>
          <a:ln cap="flat" cmpd="sng" w="76200">
            <a:solidFill>
              <a:srgbClr val="E284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15"/>
          <p:cNvSpPr/>
          <p:nvPr/>
        </p:nvSpPr>
        <p:spPr>
          <a:xfrm rot="2434178">
            <a:off x="4300536" y="3833272"/>
            <a:ext cx="941923" cy="666606"/>
          </a:xfrm>
          <a:prstGeom prst="mathMultiply">
            <a:avLst>
              <a:gd fmla="val 23520" name="adj1"/>
            </a:avLst>
          </a:prstGeom>
          <a:solidFill>
            <a:schemeClr val="lt1"/>
          </a:solidFill>
          <a:ln cap="flat" cmpd="sng" w="76200">
            <a:solidFill>
              <a:srgbClr val="E284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116"/>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Nearest neighbor cu TST</a:t>
            </a:r>
            <a:endParaRPr>
              <a:solidFill>
                <a:schemeClr val="lt1"/>
              </a:solidFill>
            </a:endParaRPr>
          </a:p>
        </p:txBody>
      </p:sp>
      <p:pic>
        <p:nvPicPr>
          <p:cNvPr id="1629" name="Google Shape;1629;p116"/>
          <p:cNvPicPr preferRelativeResize="0"/>
          <p:nvPr/>
        </p:nvPicPr>
        <p:blipFill>
          <a:blip r:embed="rId3">
            <a:alphaModFix/>
          </a:blip>
          <a:stretch>
            <a:fillRect/>
          </a:stretch>
        </p:blipFill>
        <p:spPr>
          <a:xfrm>
            <a:off x="1765762" y="1534525"/>
            <a:ext cx="7160475" cy="55372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cxnSp>
        <p:nvCxnSpPr>
          <p:cNvPr id="1634" name="Google Shape;1634;p117"/>
          <p:cNvCxnSpPr>
            <a:endCxn id="1635" idx="0"/>
          </p:cNvCxnSpPr>
          <p:nvPr/>
        </p:nvCxnSpPr>
        <p:spPr>
          <a:xfrm flipH="1" rot="10800000">
            <a:off x="4035575" y="795650"/>
            <a:ext cx="680100" cy="7800"/>
          </a:xfrm>
          <a:prstGeom prst="straightConnector1">
            <a:avLst/>
          </a:prstGeom>
          <a:noFill/>
          <a:ln cap="flat" cmpd="sng" w="19050">
            <a:solidFill>
              <a:schemeClr val="lt1"/>
            </a:solidFill>
            <a:prstDash val="solid"/>
            <a:round/>
            <a:headEnd len="med" w="med" type="none"/>
            <a:tailEnd len="med" w="med" type="none"/>
          </a:ln>
        </p:spPr>
      </p:cxnSp>
      <p:sp>
        <p:nvSpPr>
          <p:cNvPr id="1636" name="Google Shape;1636;p117"/>
          <p:cNvSpPr txBox="1"/>
          <p:nvPr>
            <p:ph type="title"/>
          </p:nvPr>
        </p:nvSpPr>
        <p:spPr>
          <a:xfrm>
            <a:off x="1393775" y="1792675"/>
            <a:ext cx="2564100" cy="3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0">
                <a:solidFill>
                  <a:schemeClr val="dk2"/>
                </a:solidFill>
              </a:rPr>
              <a:t>6</a:t>
            </a:r>
            <a:r>
              <a:rPr b="1" lang="en" sz="20000">
                <a:solidFill>
                  <a:schemeClr val="dk2"/>
                </a:solidFill>
              </a:rPr>
              <a:t>.</a:t>
            </a:r>
            <a:endParaRPr b="1" sz="20000">
              <a:solidFill>
                <a:schemeClr val="lt1"/>
              </a:solidFill>
            </a:endParaRPr>
          </a:p>
        </p:txBody>
      </p:sp>
      <p:grpSp>
        <p:nvGrpSpPr>
          <p:cNvPr id="1637" name="Google Shape;1637;p117"/>
          <p:cNvGrpSpPr/>
          <p:nvPr/>
        </p:nvGrpSpPr>
        <p:grpSpPr>
          <a:xfrm>
            <a:off x="4425863" y="3156178"/>
            <a:ext cx="648000" cy="648000"/>
            <a:chOff x="4959263" y="1708378"/>
            <a:chExt cx="648000" cy="648000"/>
          </a:xfrm>
        </p:grpSpPr>
        <p:sp>
          <p:nvSpPr>
            <p:cNvPr id="1638" name="Google Shape;1638;p117"/>
            <p:cNvSpPr/>
            <p:nvPr/>
          </p:nvSpPr>
          <p:spPr>
            <a:xfrm>
              <a:off x="4959263" y="1708378"/>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17"/>
            <p:cNvSpPr/>
            <p:nvPr/>
          </p:nvSpPr>
          <p:spPr>
            <a:xfrm>
              <a:off x="5188338" y="1929061"/>
              <a:ext cx="19017" cy="18785"/>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0" name="Google Shape;1640;p117"/>
          <p:cNvSpPr/>
          <p:nvPr/>
        </p:nvSpPr>
        <p:spPr>
          <a:xfrm>
            <a:off x="4425863" y="4319334"/>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17"/>
          <p:cNvSpPr/>
          <p:nvPr/>
        </p:nvSpPr>
        <p:spPr>
          <a:xfrm>
            <a:off x="4425863" y="5482027"/>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2" name="Google Shape;1642;p117"/>
          <p:cNvPicPr preferRelativeResize="0"/>
          <p:nvPr/>
        </p:nvPicPr>
        <p:blipFill rotWithShape="1">
          <a:blip r:embed="rId3">
            <a:alphaModFix/>
          </a:blip>
          <a:srcRect b="68018" l="18476" r="-8210" t="-692"/>
          <a:stretch/>
        </p:blipFill>
        <p:spPr>
          <a:xfrm flipH="1" rot="10800000">
            <a:off x="-336350" y="5648950"/>
            <a:ext cx="2196000" cy="2223900"/>
          </a:xfrm>
          <a:prstGeom prst="ellipse">
            <a:avLst/>
          </a:prstGeom>
          <a:noFill/>
          <a:ln>
            <a:noFill/>
          </a:ln>
        </p:spPr>
      </p:pic>
      <p:cxnSp>
        <p:nvCxnSpPr>
          <p:cNvPr id="1643" name="Google Shape;1643;p117"/>
          <p:cNvCxnSpPr>
            <a:stCxn id="1635" idx="2"/>
            <a:endCxn id="1638" idx="0"/>
          </p:cNvCxnSpPr>
          <p:nvPr/>
        </p:nvCxnSpPr>
        <p:spPr>
          <a:xfrm>
            <a:off x="4749875" y="838850"/>
            <a:ext cx="0" cy="2317200"/>
          </a:xfrm>
          <a:prstGeom prst="straightConnector1">
            <a:avLst/>
          </a:prstGeom>
          <a:noFill/>
          <a:ln cap="flat" cmpd="sng" w="19050">
            <a:solidFill>
              <a:schemeClr val="lt1"/>
            </a:solidFill>
            <a:prstDash val="solid"/>
            <a:round/>
            <a:headEnd len="med" w="med" type="none"/>
            <a:tailEnd len="med" w="med" type="diamond"/>
          </a:ln>
        </p:spPr>
      </p:cxnSp>
      <p:sp>
        <p:nvSpPr>
          <p:cNvPr id="1635" name="Google Shape;1635;p117"/>
          <p:cNvSpPr/>
          <p:nvPr/>
        </p:nvSpPr>
        <p:spPr>
          <a:xfrm>
            <a:off x="4681475" y="795650"/>
            <a:ext cx="68400" cy="86400"/>
          </a:xfrm>
          <a:prstGeom prst="arc">
            <a:avLst>
              <a:gd fmla="val 16200000" name="adj1"/>
              <a:gd fmla="val 0"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17"/>
          <p:cNvSpPr txBox="1"/>
          <p:nvPr>
            <p:ph type="title"/>
          </p:nvPr>
        </p:nvSpPr>
        <p:spPr>
          <a:xfrm>
            <a:off x="5541875" y="3628175"/>
            <a:ext cx="4151100" cy="114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6500"/>
              <a:t>Concluzii</a:t>
            </a:r>
            <a:endParaRPr b="1" sz="6500"/>
          </a:p>
        </p:txBody>
      </p:sp>
      <p:cxnSp>
        <p:nvCxnSpPr>
          <p:cNvPr id="1645" name="Google Shape;1645;p117"/>
          <p:cNvCxnSpPr/>
          <p:nvPr/>
        </p:nvCxnSpPr>
        <p:spPr>
          <a:xfrm>
            <a:off x="4749863" y="3707225"/>
            <a:ext cx="0" cy="569700"/>
          </a:xfrm>
          <a:prstGeom prst="straightConnector1">
            <a:avLst/>
          </a:prstGeom>
          <a:noFill/>
          <a:ln cap="flat" cmpd="sng" w="19050">
            <a:solidFill>
              <a:schemeClr val="lt1"/>
            </a:solidFill>
            <a:prstDash val="solid"/>
            <a:round/>
            <a:headEnd len="med" w="med" type="none"/>
            <a:tailEnd len="med" w="med" type="diamond"/>
          </a:ln>
        </p:spPr>
      </p:cxnSp>
      <p:cxnSp>
        <p:nvCxnSpPr>
          <p:cNvPr id="1646" name="Google Shape;1646;p117"/>
          <p:cNvCxnSpPr/>
          <p:nvPr/>
        </p:nvCxnSpPr>
        <p:spPr>
          <a:xfrm>
            <a:off x="4749863" y="4850225"/>
            <a:ext cx="0" cy="569700"/>
          </a:xfrm>
          <a:prstGeom prst="straightConnector1">
            <a:avLst/>
          </a:prstGeom>
          <a:noFill/>
          <a:ln cap="flat" cmpd="sng" w="19050">
            <a:solidFill>
              <a:schemeClr val="lt1"/>
            </a:solidFill>
            <a:prstDash val="solid"/>
            <a:round/>
            <a:headEnd len="med" w="med" type="none"/>
            <a:tailEnd len="med" w="med" type="diamond"/>
          </a:ln>
        </p:spPr>
      </p:cxnSp>
      <p:cxnSp>
        <p:nvCxnSpPr>
          <p:cNvPr id="1647" name="Google Shape;1647;p117"/>
          <p:cNvCxnSpPr/>
          <p:nvPr/>
        </p:nvCxnSpPr>
        <p:spPr>
          <a:xfrm>
            <a:off x="4749863" y="6069425"/>
            <a:ext cx="0" cy="569700"/>
          </a:xfrm>
          <a:prstGeom prst="straightConnector1">
            <a:avLst/>
          </a:prstGeom>
          <a:noFill/>
          <a:ln cap="flat" cmpd="sng" w="19050">
            <a:solidFill>
              <a:schemeClr val="lt1"/>
            </a:solidFill>
            <a:prstDash val="solid"/>
            <a:round/>
            <a:headEnd len="med" w="med" type="none"/>
            <a:tailEnd len="med" w="med" type="diamond"/>
          </a:ln>
        </p:spPr>
      </p:cxnSp>
      <p:sp>
        <p:nvSpPr>
          <p:cNvPr id="1648" name="Google Shape;1648;p117"/>
          <p:cNvSpPr/>
          <p:nvPr/>
        </p:nvSpPr>
        <p:spPr>
          <a:xfrm rot="5400000">
            <a:off x="4543778" y="5538574"/>
            <a:ext cx="412200" cy="412200"/>
          </a:xfrm>
          <a:prstGeom prst="diamond">
            <a:avLst/>
          </a:prstGeom>
          <a:solidFill>
            <a:srgbClr val="E28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17"/>
          <p:cNvSpPr/>
          <p:nvPr/>
        </p:nvSpPr>
        <p:spPr>
          <a:xfrm rot="5400000">
            <a:off x="4543765" y="4357474"/>
            <a:ext cx="412200" cy="412200"/>
          </a:xfrm>
          <a:prstGeom prst="diamond">
            <a:avLst/>
          </a:prstGeom>
          <a:solidFill>
            <a:srgbClr val="E28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17"/>
          <p:cNvSpPr/>
          <p:nvPr/>
        </p:nvSpPr>
        <p:spPr>
          <a:xfrm rot="5400000">
            <a:off x="4543778" y="3225537"/>
            <a:ext cx="412200" cy="412200"/>
          </a:xfrm>
          <a:prstGeom prst="diamond">
            <a:avLst/>
          </a:prstGeom>
          <a:solidFill>
            <a:srgbClr val="E28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18"/>
          <p:cNvSpPr txBox="1"/>
          <p:nvPr>
            <p:ph type="title"/>
          </p:nvPr>
        </p:nvSpPr>
        <p:spPr>
          <a:xfrm>
            <a:off x="882000" y="644575"/>
            <a:ext cx="66774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Concluzii</a:t>
            </a:r>
            <a:endParaRPr>
              <a:solidFill>
                <a:schemeClr val="lt1"/>
              </a:solidFill>
            </a:endParaRPr>
          </a:p>
        </p:txBody>
      </p:sp>
      <p:sp>
        <p:nvSpPr>
          <p:cNvPr id="1656" name="Google Shape;1656;p118"/>
          <p:cNvSpPr txBox="1"/>
          <p:nvPr>
            <p:ph idx="1" type="body"/>
          </p:nvPr>
        </p:nvSpPr>
        <p:spPr>
          <a:xfrm>
            <a:off x="882000" y="1545325"/>
            <a:ext cx="8883000" cy="5284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920"/>
              <a:t>TST </a:t>
            </a:r>
            <a:r>
              <a:rPr lang="en" sz="1920"/>
              <a:t>nu suportă cheltuieli suplimentare pentru inserare/căutări reușite.</a:t>
            </a:r>
            <a:endParaRPr sz="1920"/>
          </a:p>
          <a:p>
            <a:pPr indent="-336550" lvl="0" marL="457200" rtl="0" algn="l">
              <a:spcBef>
                <a:spcPts val="0"/>
              </a:spcBef>
              <a:spcAft>
                <a:spcPts val="0"/>
              </a:spcAft>
              <a:buSzPts val="1700"/>
              <a:buChar char="●"/>
            </a:pPr>
            <a:r>
              <a:rPr lang="en" sz="1920"/>
              <a:t>TST sunt, de obicei, substanțial mai rapizi decât hashing-ul pentru căutări nereușite.</a:t>
            </a:r>
            <a:endParaRPr sz="1920"/>
          </a:p>
          <a:p>
            <a:pPr indent="-336550" lvl="0" marL="457200" rtl="0" algn="l">
              <a:spcBef>
                <a:spcPts val="0"/>
              </a:spcBef>
              <a:spcAft>
                <a:spcPts val="0"/>
              </a:spcAft>
              <a:buSzPts val="1700"/>
              <a:buChar char="●"/>
            </a:pPr>
            <a:r>
              <a:rPr lang="en" sz="1920"/>
              <a:t>TST susțin căutări avansate, cum ar fi căutarea cu potrivire parțială și căutarea în apropiere.</a:t>
            </a:r>
            <a:endParaRPr sz="1920"/>
          </a:p>
          <a:p>
            <a:pPr indent="-336550" lvl="0" marL="457200" rtl="0" algn="l">
              <a:spcBef>
                <a:spcPts val="0"/>
              </a:spcBef>
              <a:spcAft>
                <a:spcPts val="0"/>
              </a:spcAft>
              <a:buSzPts val="1700"/>
              <a:buChar char="●"/>
            </a:pPr>
            <a:r>
              <a:rPr lang="en" sz="1920"/>
              <a:t>TST susțin multe alte operațiuni, cum ar fi traversarea pentru a raporta elementele în ordine sortată.</a:t>
            </a:r>
            <a:endParaRPr sz="1920"/>
          </a:p>
          <a:p>
            <a:pPr indent="0" lvl="0" marL="457200" rtl="0" algn="l">
              <a:spcBef>
                <a:spcPts val="1200"/>
              </a:spcBef>
              <a:spcAft>
                <a:spcPts val="0"/>
              </a:spcAft>
              <a:buNone/>
            </a:pPr>
            <a:r>
              <a:t/>
            </a:r>
            <a:endParaRPr sz="1920"/>
          </a:p>
          <a:p>
            <a:pPr indent="0" lvl="0" marL="457200" rtl="0" algn="l">
              <a:spcBef>
                <a:spcPts val="1200"/>
              </a:spcBef>
              <a:spcAft>
                <a:spcPts val="0"/>
              </a:spcAft>
              <a:buNone/>
            </a:pPr>
            <a:r>
              <a:t/>
            </a:r>
            <a:endParaRPr sz="1920"/>
          </a:p>
          <a:p>
            <a:pPr indent="0" lvl="0" marL="457200" rtl="0" algn="l">
              <a:spcBef>
                <a:spcPts val="1200"/>
              </a:spcBef>
              <a:spcAft>
                <a:spcPts val="0"/>
              </a:spcAft>
              <a:buNone/>
            </a:pPr>
            <a:r>
              <a:t/>
            </a:r>
            <a:endParaRPr sz="1920"/>
          </a:p>
          <a:p>
            <a:pPr indent="0" lvl="0" marL="457200" rtl="0" algn="l">
              <a:spcBef>
                <a:spcPts val="1200"/>
              </a:spcBef>
              <a:spcAft>
                <a:spcPts val="0"/>
              </a:spcAft>
              <a:buNone/>
            </a:pPr>
            <a:r>
              <a:t/>
            </a:r>
            <a:endParaRPr sz="1920"/>
          </a:p>
          <a:p>
            <a:pPr indent="0" lvl="0" marL="457200" rtl="0" algn="l">
              <a:spcBef>
                <a:spcPts val="1200"/>
              </a:spcBef>
              <a:spcAft>
                <a:spcPts val="1200"/>
              </a:spcAft>
              <a:buNone/>
            </a:pPr>
            <a:r>
              <a:t/>
            </a:r>
            <a:endParaRPr sz="192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119"/>
          <p:cNvSpPr txBox="1"/>
          <p:nvPr>
            <p:ph type="title"/>
          </p:nvPr>
        </p:nvSpPr>
        <p:spPr>
          <a:xfrm>
            <a:off x="882000" y="644575"/>
            <a:ext cx="66774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Concluzii</a:t>
            </a:r>
            <a:endParaRPr>
              <a:solidFill>
                <a:schemeClr val="lt1"/>
              </a:solidFill>
            </a:endParaRPr>
          </a:p>
        </p:txBody>
      </p:sp>
      <p:sp>
        <p:nvSpPr>
          <p:cNvPr id="1662" name="Google Shape;1662;p119"/>
          <p:cNvSpPr txBox="1"/>
          <p:nvPr>
            <p:ph idx="1" type="body"/>
          </p:nvPr>
        </p:nvSpPr>
        <p:spPr>
          <a:xfrm>
            <a:off x="882000" y="1545325"/>
            <a:ext cx="7922400" cy="5284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920"/>
              <a:t>Acest tip de arbori sunt preferați deoarece combină 2 lumi: </a:t>
            </a:r>
            <a:r>
              <a:rPr b="1" lang="en" sz="1920"/>
              <a:t>low overhead</a:t>
            </a:r>
            <a:r>
              <a:rPr lang="en" sz="1920"/>
              <a:t> al BST (în ceea ce privește spațiul și timpul de rulare) și eficiența character-based a căutărilor.</a:t>
            </a:r>
            <a:endParaRPr sz="1920"/>
          </a:p>
          <a:p>
            <a:pPr indent="-336550" lvl="0" marL="457200" rtl="0" algn="l">
              <a:spcBef>
                <a:spcPts val="0"/>
              </a:spcBef>
              <a:spcAft>
                <a:spcPts val="0"/>
              </a:spcAft>
              <a:buSzPts val="1700"/>
              <a:buChar char="●"/>
            </a:pPr>
            <a:r>
              <a:rPr lang="en" sz="1920"/>
              <a:t>TST e mai eficient ca hashingul din punct de vedere al timpului.</a:t>
            </a:r>
            <a:endParaRPr sz="1920"/>
          </a:p>
          <a:p>
            <a:pPr indent="-336550" lvl="0" marL="457200" rtl="0" algn="l">
              <a:spcBef>
                <a:spcPts val="0"/>
              </a:spcBef>
              <a:spcAft>
                <a:spcPts val="0"/>
              </a:spcAft>
              <a:buSzPts val="1700"/>
              <a:buChar char="●"/>
            </a:pPr>
            <a:r>
              <a:rPr lang="en" sz="1920"/>
              <a:t>TST e folosit numai pe stringuri și pentru sortarea acestora.</a:t>
            </a:r>
            <a:endParaRPr sz="1920"/>
          </a:p>
          <a:p>
            <a:pPr indent="0" lvl="0" marL="914400" rtl="0" algn="l">
              <a:spcBef>
                <a:spcPts val="1200"/>
              </a:spcBef>
              <a:spcAft>
                <a:spcPts val="0"/>
              </a:spcAft>
              <a:buNone/>
            </a:pPr>
            <a:r>
              <a:t/>
            </a:r>
            <a:endParaRPr sz="1920"/>
          </a:p>
          <a:p>
            <a:pPr indent="-336550" lvl="0" marL="457200" rtl="0" algn="l">
              <a:spcBef>
                <a:spcPts val="1200"/>
              </a:spcBef>
              <a:spcAft>
                <a:spcPts val="0"/>
              </a:spcAft>
              <a:buSzPts val="1700"/>
              <a:buChar char="●"/>
            </a:pPr>
            <a:r>
              <a:rPr lang="en" sz="1920" u="sng"/>
              <a:t>Reprezentarea dicționarelor engleze în sistemul OCR</a:t>
            </a:r>
            <a:r>
              <a:rPr lang="en" sz="1920"/>
              <a:t>(Optical Character Recognition), deoarece sunt mai rapizi decât hashing-ul, permițând gestionarea unor seturi de zeci de mii de caractere Unicode Standard </a:t>
            </a:r>
            <a:endParaRPr sz="1920"/>
          </a:p>
          <a:p>
            <a:pPr indent="0" lvl="0" marL="914400" rtl="0" algn="l">
              <a:spcBef>
                <a:spcPts val="1200"/>
              </a:spcBef>
              <a:spcAft>
                <a:spcPts val="0"/>
              </a:spcAft>
              <a:buNone/>
            </a:pPr>
            <a:r>
              <a:rPr b="1" lang="en" sz="2120"/>
              <a:t>TST pot concura cu cel mai bun symbol table cunoscut.</a:t>
            </a:r>
            <a:endParaRPr b="1" sz="2120"/>
          </a:p>
          <a:p>
            <a:pPr indent="0" lvl="0" marL="457200" rtl="0" algn="l">
              <a:spcBef>
                <a:spcPts val="1200"/>
              </a:spcBef>
              <a:spcAft>
                <a:spcPts val="0"/>
              </a:spcAft>
              <a:buNone/>
            </a:pPr>
            <a:r>
              <a:t/>
            </a:r>
            <a:endParaRPr sz="1920"/>
          </a:p>
          <a:p>
            <a:pPr indent="0" lvl="0" marL="457200" rtl="0" algn="l">
              <a:spcBef>
                <a:spcPts val="1200"/>
              </a:spcBef>
              <a:spcAft>
                <a:spcPts val="0"/>
              </a:spcAft>
              <a:buNone/>
            </a:pPr>
            <a:r>
              <a:t/>
            </a:r>
            <a:endParaRPr sz="1920"/>
          </a:p>
          <a:p>
            <a:pPr indent="0" lvl="0" marL="457200" rtl="0" algn="l">
              <a:spcBef>
                <a:spcPts val="1200"/>
              </a:spcBef>
              <a:spcAft>
                <a:spcPts val="1200"/>
              </a:spcAft>
              <a:buNone/>
            </a:pPr>
            <a:r>
              <a:t/>
            </a:r>
            <a:endParaRPr sz="192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cxnSp>
        <p:nvCxnSpPr>
          <p:cNvPr id="1667" name="Google Shape;1667;p120"/>
          <p:cNvCxnSpPr>
            <a:endCxn id="1668" idx="0"/>
          </p:cNvCxnSpPr>
          <p:nvPr/>
        </p:nvCxnSpPr>
        <p:spPr>
          <a:xfrm flipH="1" rot="10800000">
            <a:off x="4035575" y="795650"/>
            <a:ext cx="680100" cy="7800"/>
          </a:xfrm>
          <a:prstGeom prst="straightConnector1">
            <a:avLst/>
          </a:prstGeom>
          <a:noFill/>
          <a:ln cap="flat" cmpd="sng" w="19050">
            <a:solidFill>
              <a:schemeClr val="lt1"/>
            </a:solidFill>
            <a:prstDash val="solid"/>
            <a:round/>
            <a:headEnd len="med" w="med" type="none"/>
            <a:tailEnd len="med" w="med" type="none"/>
          </a:ln>
        </p:spPr>
      </p:cxnSp>
      <p:sp>
        <p:nvSpPr>
          <p:cNvPr id="1669" name="Google Shape;1669;p120"/>
          <p:cNvSpPr txBox="1"/>
          <p:nvPr>
            <p:ph type="title"/>
          </p:nvPr>
        </p:nvSpPr>
        <p:spPr>
          <a:xfrm>
            <a:off x="1393775" y="1792675"/>
            <a:ext cx="2564100" cy="3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0">
                <a:solidFill>
                  <a:schemeClr val="dk2"/>
                </a:solidFill>
              </a:rPr>
              <a:t>?.</a:t>
            </a:r>
            <a:endParaRPr b="1" sz="20000">
              <a:solidFill>
                <a:schemeClr val="lt1"/>
              </a:solidFill>
            </a:endParaRPr>
          </a:p>
        </p:txBody>
      </p:sp>
      <p:grpSp>
        <p:nvGrpSpPr>
          <p:cNvPr id="1670" name="Google Shape;1670;p120"/>
          <p:cNvGrpSpPr/>
          <p:nvPr/>
        </p:nvGrpSpPr>
        <p:grpSpPr>
          <a:xfrm>
            <a:off x="4425863" y="3156178"/>
            <a:ext cx="648000" cy="648000"/>
            <a:chOff x="4959263" y="1708378"/>
            <a:chExt cx="648000" cy="648000"/>
          </a:xfrm>
        </p:grpSpPr>
        <p:sp>
          <p:nvSpPr>
            <p:cNvPr id="1671" name="Google Shape;1671;p120"/>
            <p:cNvSpPr/>
            <p:nvPr/>
          </p:nvSpPr>
          <p:spPr>
            <a:xfrm>
              <a:off x="4959263" y="1708378"/>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20"/>
            <p:cNvSpPr/>
            <p:nvPr/>
          </p:nvSpPr>
          <p:spPr>
            <a:xfrm>
              <a:off x="5188338" y="1929061"/>
              <a:ext cx="19017" cy="18785"/>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3" name="Google Shape;1673;p120"/>
          <p:cNvSpPr/>
          <p:nvPr/>
        </p:nvSpPr>
        <p:spPr>
          <a:xfrm>
            <a:off x="4425863" y="4319334"/>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20"/>
          <p:cNvSpPr/>
          <p:nvPr/>
        </p:nvSpPr>
        <p:spPr>
          <a:xfrm>
            <a:off x="4425863" y="5482027"/>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5" name="Google Shape;1675;p120"/>
          <p:cNvPicPr preferRelativeResize="0"/>
          <p:nvPr/>
        </p:nvPicPr>
        <p:blipFill rotWithShape="1">
          <a:blip r:embed="rId3">
            <a:alphaModFix/>
          </a:blip>
          <a:srcRect b="68018" l="18476" r="-8210" t="-692"/>
          <a:stretch/>
        </p:blipFill>
        <p:spPr>
          <a:xfrm flipH="1" rot="10800000">
            <a:off x="-336350" y="5648950"/>
            <a:ext cx="2196000" cy="2223900"/>
          </a:xfrm>
          <a:prstGeom prst="ellipse">
            <a:avLst/>
          </a:prstGeom>
          <a:noFill/>
          <a:ln>
            <a:noFill/>
          </a:ln>
        </p:spPr>
      </p:pic>
      <p:cxnSp>
        <p:nvCxnSpPr>
          <p:cNvPr id="1676" name="Google Shape;1676;p120"/>
          <p:cNvCxnSpPr>
            <a:stCxn id="1668" idx="2"/>
            <a:endCxn id="1671" idx="0"/>
          </p:cNvCxnSpPr>
          <p:nvPr/>
        </p:nvCxnSpPr>
        <p:spPr>
          <a:xfrm>
            <a:off x="4749875" y="838850"/>
            <a:ext cx="0" cy="2317200"/>
          </a:xfrm>
          <a:prstGeom prst="straightConnector1">
            <a:avLst/>
          </a:prstGeom>
          <a:noFill/>
          <a:ln cap="flat" cmpd="sng" w="19050">
            <a:solidFill>
              <a:schemeClr val="lt1"/>
            </a:solidFill>
            <a:prstDash val="solid"/>
            <a:round/>
            <a:headEnd len="med" w="med" type="none"/>
            <a:tailEnd len="med" w="med" type="diamond"/>
          </a:ln>
        </p:spPr>
      </p:cxnSp>
      <p:sp>
        <p:nvSpPr>
          <p:cNvPr id="1668" name="Google Shape;1668;p120"/>
          <p:cNvSpPr/>
          <p:nvPr/>
        </p:nvSpPr>
        <p:spPr>
          <a:xfrm>
            <a:off x="4681475" y="795650"/>
            <a:ext cx="68400" cy="86400"/>
          </a:xfrm>
          <a:prstGeom prst="arc">
            <a:avLst>
              <a:gd fmla="val 16200000" name="adj1"/>
              <a:gd fmla="val 0"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20"/>
          <p:cNvSpPr txBox="1"/>
          <p:nvPr>
            <p:ph type="title"/>
          </p:nvPr>
        </p:nvSpPr>
        <p:spPr>
          <a:xfrm>
            <a:off x="5541875" y="3628175"/>
            <a:ext cx="4491000" cy="114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6500"/>
              <a:t>Mulțumesc</a:t>
            </a:r>
            <a:endParaRPr b="1" sz="6500"/>
          </a:p>
        </p:txBody>
      </p:sp>
      <p:cxnSp>
        <p:nvCxnSpPr>
          <p:cNvPr id="1678" name="Google Shape;1678;p120"/>
          <p:cNvCxnSpPr/>
          <p:nvPr/>
        </p:nvCxnSpPr>
        <p:spPr>
          <a:xfrm>
            <a:off x="4749863" y="3707225"/>
            <a:ext cx="0" cy="569700"/>
          </a:xfrm>
          <a:prstGeom prst="straightConnector1">
            <a:avLst/>
          </a:prstGeom>
          <a:noFill/>
          <a:ln cap="flat" cmpd="sng" w="19050">
            <a:solidFill>
              <a:schemeClr val="lt1"/>
            </a:solidFill>
            <a:prstDash val="solid"/>
            <a:round/>
            <a:headEnd len="med" w="med" type="none"/>
            <a:tailEnd len="med" w="med" type="diamond"/>
          </a:ln>
        </p:spPr>
      </p:cxnSp>
      <p:cxnSp>
        <p:nvCxnSpPr>
          <p:cNvPr id="1679" name="Google Shape;1679;p120"/>
          <p:cNvCxnSpPr/>
          <p:nvPr/>
        </p:nvCxnSpPr>
        <p:spPr>
          <a:xfrm>
            <a:off x="4749863" y="4850225"/>
            <a:ext cx="0" cy="569700"/>
          </a:xfrm>
          <a:prstGeom prst="straightConnector1">
            <a:avLst/>
          </a:prstGeom>
          <a:noFill/>
          <a:ln cap="flat" cmpd="sng" w="19050">
            <a:solidFill>
              <a:schemeClr val="lt1"/>
            </a:solidFill>
            <a:prstDash val="solid"/>
            <a:round/>
            <a:headEnd len="med" w="med" type="none"/>
            <a:tailEnd len="med" w="med" type="diamond"/>
          </a:ln>
        </p:spPr>
      </p:cxnSp>
      <p:cxnSp>
        <p:nvCxnSpPr>
          <p:cNvPr id="1680" name="Google Shape;1680;p120"/>
          <p:cNvCxnSpPr/>
          <p:nvPr/>
        </p:nvCxnSpPr>
        <p:spPr>
          <a:xfrm>
            <a:off x="4749863" y="6069425"/>
            <a:ext cx="0" cy="569700"/>
          </a:xfrm>
          <a:prstGeom prst="straightConnector1">
            <a:avLst/>
          </a:prstGeom>
          <a:noFill/>
          <a:ln cap="flat" cmpd="sng" w="19050">
            <a:solidFill>
              <a:schemeClr val="lt1"/>
            </a:solidFill>
            <a:prstDash val="solid"/>
            <a:round/>
            <a:headEnd len="med" w="med" type="none"/>
            <a:tailEnd len="med" w="med" type="diamond"/>
          </a:ln>
        </p:spPr>
      </p:cxnSp>
      <p:sp>
        <p:nvSpPr>
          <p:cNvPr id="1681" name="Google Shape;1681;p120"/>
          <p:cNvSpPr/>
          <p:nvPr/>
        </p:nvSpPr>
        <p:spPr>
          <a:xfrm rot="5400000">
            <a:off x="4543778" y="5538574"/>
            <a:ext cx="412200" cy="412200"/>
          </a:xfrm>
          <a:prstGeom prst="diamond">
            <a:avLst/>
          </a:prstGeom>
          <a:solidFill>
            <a:srgbClr val="E28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20"/>
          <p:cNvSpPr/>
          <p:nvPr/>
        </p:nvSpPr>
        <p:spPr>
          <a:xfrm rot="5400000">
            <a:off x="4543765" y="4357474"/>
            <a:ext cx="412200" cy="412200"/>
          </a:xfrm>
          <a:prstGeom prst="diamond">
            <a:avLst/>
          </a:prstGeom>
          <a:solidFill>
            <a:srgbClr val="E28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20"/>
          <p:cNvSpPr/>
          <p:nvPr/>
        </p:nvSpPr>
        <p:spPr>
          <a:xfrm rot="5400000">
            <a:off x="4543778" y="3225537"/>
            <a:ext cx="412200" cy="412200"/>
          </a:xfrm>
          <a:prstGeom prst="diamond">
            <a:avLst/>
          </a:prstGeom>
          <a:solidFill>
            <a:srgbClr val="E28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121"/>
          <p:cNvSpPr txBox="1"/>
          <p:nvPr>
            <p:ph type="title"/>
          </p:nvPr>
        </p:nvSpPr>
        <p:spPr>
          <a:xfrm>
            <a:off x="883275" y="644575"/>
            <a:ext cx="6604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solidFill>
                <a:schemeClr val="lt1"/>
              </a:solidFill>
            </a:endParaRPr>
          </a:p>
        </p:txBody>
      </p:sp>
      <p:sp>
        <p:nvSpPr>
          <p:cNvPr id="1689" name="Google Shape;1689;p121"/>
          <p:cNvSpPr txBox="1"/>
          <p:nvPr>
            <p:ph idx="1" type="body"/>
          </p:nvPr>
        </p:nvSpPr>
        <p:spPr>
          <a:xfrm>
            <a:off x="883275" y="1545325"/>
            <a:ext cx="9241200" cy="52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Here’s what you’ll find in this </a:t>
            </a:r>
            <a:r>
              <a:rPr b="1" lang="en">
                <a:solidFill>
                  <a:schemeClr val="lt1"/>
                </a:solidFill>
                <a:uFill>
                  <a:noFill/>
                </a:uFill>
                <a:hlinkClick r:id="rId3">
                  <a:extLst>
                    <a:ext uri="{A12FA001-AC4F-418D-AE19-62706E023703}">
                      <ahyp:hlinkClr val="tx"/>
                    </a:ext>
                  </a:extLst>
                </a:hlinkClick>
              </a:rPr>
              <a:t>Slidesgo</a:t>
            </a:r>
            <a:r>
              <a:rPr lang="en">
                <a:solidFill>
                  <a:schemeClr val="lt1"/>
                </a:solidFill>
              </a:rPr>
              <a:t> template: </a:t>
            </a:r>
            <a:endParaRPr>
              <a:solidFill>
                <a:schemeClr val="lt1"/>
              </a:solidFill>
            </a:endParaRPr>
          </a:p>
          <a:p>
            <a:pPr indent="0" lvl="0" marL="0" rtl="0" algn="l">
              <a:spcBef>
                <a:spcPts val="0"/>
              </a:spcBef>
              <a:spcAft>
                <a:spcPts val="0"/>
              </a:spcAft>
              <a:buNone/>
            </a:pPr>
            <a:r>
              <a:t/>
            </a:r>
            <a:endParaRPr>
              <a:solidFill>
                <a:schemeClr val="lt1"/>
              </a:solidFill>
            </a:endParaRPr>
          </a:p>
          <a:p>
            <a:pPr indent="-331470" lvl="0" marL="457200" rtl="0" algn="l">
              <a:spcBef>
                <a:spcPts val="0"/>
              </a:spcBef>
              <a:spcAft>
                <a:spcPts val="0"/>
              </a:spcAft>
              <a:buClr>
                <a:schemeClr val="lt1"/>
              </a:buClr>
              <a:buSzPts val="1620"/>
              <a:buAutoNum type="arabicPeriod"/>
            </a:pPr>
            <a:r>
              <a:rPr lang="en">
                <a:solidFill>
                  <a:schemeClr val="lt1"/>
                </a:solidFill>
              </a:rPr>
              <a:t>A slide structure based on a Geometric Thesis Defense Program Brochure presentation, which you can easily adapt to your needs. For more info on how to edit the template, please visit </a:t>
            </a:r>
            <a:r>
              <a:rPr b="1" lang="en">
                <a:solidFill>
                  <a:schemeClr val="lt1"/>
                </a:solidFill>
                <a:uFill>
                  <a:noFill/>
                </a:uFill>
                <a:hlinkClick r:id="rId4">
                  <a:extLst>
                    <a:ext uri="{A12FA001-AC4F-418D-AE19-62706E023703}">
                      <ahyp:hlinkClr val="tx"/>
                    </a:ext>
                  </a:extLst>
                </a:hlinkClick>
              </a:rPr>
              <a:t>Slidesgo School</a:t>
            </a:r>
            <a:r>
              <a:rPr lang="en">
                <a:solidFill>
                  <a:schemeClr val="lt1"/>
                </a:solidFill>
              </a:rPr>
              <a:t> or read our </a:t>
            </a:r>
            <a:r>
              <a:rPr b="1" lang="en">
                <a:solidFill>
                  <a:schemeClr val="lt1"/>
                </a:solidFill>
                <a:uFill>
                  <a:noFill/>
                </a:uFill>
                <a:hlinkClick r:id="rId5">
                  <a:extLst>
                    <a:ext uri="{A12FA001-AC4F-418D-AE19-62706E023703}">
                      <ahyp:hlinkClr val="tx"/>
                    </a:ext>
                  </a:extLst>
                </a:hlinkClick>
              </a:rPr>
              <a:t>FAQs</a:t>
            </a:r>
            <a:r>
              <a:rPr lang="en">
                <a:solidFill>
                  <a:schemeClr val="lt1"/>
                </a:solidFill>
              </a:rPr>
              <a:t>.</a:t>
            </a:r>
            <a:endParaRPr>
              <a:solidFill>
                <a:schemeClr val="lt1"/>
              </a:solidFill>
            </a:endParaRPr>
          </a:p>
          <a:p>
            <a:pPr indent="-331470" lvl="0" marL="457200" rtl="0" algn="l">
              <a:spcBef>
                <a:spcPts val="0"/>
              </a:spcBef>
              <a:spcAft>
                <a:spcPts val="0"/>
              </a:spcAft>
              <a:buClr>
                <a:schemeClr val="lt1"/>
              </a:buClr>
              <a:buSzPts val="1620"/>
              <a:buAutoNum type="arabicPeriod"/>
            </a:pPr>
            <a:r>
              <a:rPr lang="en">
                <a:solidFill>
                  <a:schemeClr val="lt1"/>
                </a:solidFill>
              </a:rPr>
              <a:t>An assortment of graphic resources that are suitable for use in the presentation can be found in the </a:t>
            </a:r>
            <a:r>
              <a:rPr b="1" lang="en">
                <a:solidFill>
                  <a:schemeClr val="lt1"/>
                </a:solidFill>
                <a:uFill>
                  <a:noFill/>
                </a:uFill>
                <a:hlinkClick>
                  <a:extLst>
                    <a:ext uri="{A12FA001-AC4F-418D-AE19-62706E023703}">
                      <ahyp:hlinkClr val="tx"/>
                    </a:ext>
                  </a:extLst>
                </a:hlinkClick>
              </a:rPr>
              <a:t>alternative resources slide</a:t>
            </a:r>
            <a:r>
              <a:rPr lang="en">
                <a:solidFill>
                  <a:schemeClr val="lt1"/>
                </a:solidFill>
              </a:rPr>
              <a:t>.</a:t>
            </a:r>
            <a:endParaRPr>
              <a:solidFill>
                <a:schemeClr val="lt1"/>
              </a:solidFill>
            </a:endParaRPr>
          </a:p>
          <a:p>
            <a:pPr indent="-331470" lvl="0" marL="457200" rtl="0" algn="l">
              <a:spcBef>
                <a:spcPts val="0"/>
              </a:spcBef>
              <a:spcAft>
                <a:spcPts val="0"/>
              </a:spcAft>
              <a:buClr>
                <a:schemeClr val="lt1"/>
              </a:buClr>
              <a:buSzPts val="1620"/>
              <a:buAutoNum type="arabicPeriod"/>
            </a:pPr>
            <a:r>
              <a:rPr lang="en">
                <a:solidFill>
                  <a:schemeClr val="lt1"/>
                </a:solidFill>
              </a:rPr>
              <a:t>A </a:t>
            </a:r>
            <a:r>
              <a:rPr b="1" lang="en">
                <a:solidFill>
                  <a:schemeClr val="hlink"/>
                </a:solidFill>
                <a:uFill>
                  <a:noFill/>
                </a:uFill>
                <a:hlinkClick action="ppaction://hlinksldjump" r:id="rId6"/>
              </a:rPr>
              <a:t>thanks slide</a:t>
            </a:r>
            <a:r>
              <a:rPr lang="en">
                <a:solidFill>
                  <a:schemeClr val="hlink"/>
                </a:solidFill>
                <a:uFill>
                  <a:noFill/>
                </a:uFill>
                <a:hlinkClick action="ppaction://hlinksldjump" r:id="rId7"/>
              </a:rPr>
              <a:t>,</a:t>
            </a:r>
            <a:r>
              <a:rPr lang="en">
                <a:solidFill>
                  <a:schemeClr val="lt1"/>
                </a:solidFill>
              </a:rPr>
              <a:t> which you must keep so that proper credits for our design are given.</a:t>
            </a:r>
            <a:endParaRPr>
              <a:solidFill>
                <a:schemeClr val="lt1"/>
              </a:solidFill>
            </a:endParaRPr>
          </a:p>
          <a:p>
            <a:pPr indent="-331470" lvl="0" marL="457200" rtl="0" algn="l">
              <a:spcBef>
                <a:spcPts val="0"/>
              </a:spcBef>
              <a:spcAft>
                <a:spcPts val="0"/>
              </a:spcAft>
              <a:buClr>
                <a:schemeClr val="lt1"/>
              </a:buClr>
              <a:buSzPts val="1620"/>
              <a:buAutoNum type="arabicPeriod"/>
            </a:pPr>
            <a:r>
              <a:rPr b="1" lang="en">
                <a:solidFill>
                  <a:schemeClr val="hlink"/>
                </a:solidFill>
                <a:uFill>
                  <a:noFill/>
                </a:uFill>
                <a:hlinkClick action="ppaction://hlinksldjump" r:id="rId8"/>
              </a:rPr>
              <a:t>Instructions for use</a:t>
            </a:r>
            <a:r>
              <a:rPr lang="en">
                <a:solidFill>
                  <a:schemeClr val="lt1"/>
                </a:solidFill>
              </a:rPr>
              <a:t>.</a:t>
            </a:r>
            <a:endParaRPr>
              <a:solidFill>
                <a:schemeClr val="lt1"/>
              </a:solidFill>
            </a:endParaRPr>
          </a:p>
          <a:p>
            <a:pPr indent="-331470" lvl="0" marL="457200" rtl="0" algn="l">
              <a:spcBef>
                <a:spcPts val="0"/>
              </a:spcBef>
              <a:spcAft>
                <a:spcPts val="0"/>
              </a:spcAft>
              <a:buClr>
                <a:schemeClr val="lt1"/>
              </a:buClr>
              <a:buSzPts val="1620"/>
              <a:buAutoNum type="arabicPeriod"/>
            </a:pPr>
            <a:r>
              <a:rPr lang="en">
                <a:solidFill>
                  <a:schemeClr val="lt1"/>
                </a:solidFill>
              </a:rPr>
              <a:t>Final slides with:</a:t>
            </a:r>
            <a:endParaRPr>
              <a:solidFill>
                <a:schemeClr val="lt1"/>
              </a:solidFill>
            </a:endParaRPr>
          </a:p>
          <a:p>
            <a:pPr indent="-331469" lvl="1" marL="914400" rtl="0" algn="l">
              <a:spcBef>
                <a:spcPts val="0"/>
              </a:spcBef>
              <a:spcAft>
                <a:spcPts val="0"/>
              </a:spcAft>
              <a:buClr>
                <a:schemeClr val="lt1"/>
              </a:buClr>
              <a:buSzPts val="1620"/>
              <a:buChar char="○"/>
            </a:pPr>
            <a:r>
              <a:rPr lang="en">
                <a:solidFill>
                  <a:schemeClr val="lt1"/>
                </a:solidFill>
              </a:rPr>
              <a:t>The</a:t>
            </a:r>
            <a:r>
              <a:rPr lang="en">
                <a:solidFill>
                  <a:schemeClr val="hlink"/>
                </a:solidFill>
                <a:uFill>
                  <a:noFill/>
                </a:uFill>
                <a:hlinkClick action="ppaction://hlinksldjump" r:id="rId9"/>
              </a:rPr>
              <a:t> </a:t>
            </a:r>
            <a:r>
              <a:rPr b="1" lang="en">
                <a:solidFill>
                  <a:schemeClr val="hlink"/>
                </a:solidFill>
                <a:uFill>
                  <a:noFill/>
                </a:uFill>
                <a:hlinkClick action="ppaction://hlinksldjump" r:id="rId10"/>
              </a:rPr>
              <a:t>fonts and colors</a:t>
            </a:r>
            <a:r>
              <a:rPr lang="en">
                <a:solidFill>
                  <a:schemeClr val="lt1"/>
                </a:solidFill>
              </a:rPr>
              <a:t> used in the template.</a:t>
            </a:r>
            <a:endParaRPr>
              <a:solidFill>
                <a:schemeClr val="lt1"/>
              </a:solidFill>
            </a:endParaRPr>
          </a:p>
          <a:p>
            <a:pPr indent="-331469" lvl="1" marL="914400" rtl="0" algn="l">
              <a:spcBef>
                <a:spcPts val="0"/>
              </a:spcBef>
              <a:spcAft>
                <a:spcPts val="0"/>
              </a:spcAft>
              <a:buClr>
                <a:schemeClr val="lt1"/>
              </a:buClr>
              <a:buSzPts val="1620"/>
              <a:buChar char="○"/>
            </a:pPr>
            <a:r>
              <a:rPr lang="en">
                <a:solidFill>
                  <a:schemeClr val="lt1"/>
                </a:solidFill>
              </a:rPr>
              <a:t>A </a:t>
            </a:r>
            <a:r>
              <a:rPr b="1" lang="en">
                <a:solidFill>
                  <a:schemeClr val="hlink"/>
                </a:solidFill>
                <a:uFill>
                  <a:noFill/>
                </a:uFill>
                <a:hlinkClick action="ppaction://hlinksldjump" r:id="rId11"/>
              </a:rPr>
              <a:t>selection of illustrations.</a:t>
            </a:r>
            <a:r>
              <a:rPr lang="en">
                <a:solidFill>
                  <a:schemeClr val="lt1"/>
                </a:solidFill>
              </a:rPr>
              <a:t> You can also customize and animate them as you wish with the online editor. Visit</a:t>
            </a:r>
            <a:r>
              <a:rPr b="1" lang="en">
                <a:solidFill>
                  <a:schemeClr val="lt1"/>
                </a:solidFill>
              </a:rPr>
              <a:t> </a:t>
            </a:r>
            <a:r>
              <a:rPr b="1" lang="en">
                <a:solidFill>
                  <a:schemeClr val="lt1"/>
                </a:solidFill>
                <a:uFill>
                  <a:noFill/>
                </a:uFill>
                <a:hlinkClick r:id="rId12">
                  <a:extLst>
                    <a:ext uri="{A12FA001-AC4F-418D-AE19-62706E023703}">
                      <ahyp:hlinkClr val="tx"/>
                    </a:ext>
                  </a:extLst>
                </a:hlinkClick>
              </a:rPr>
              <a:t>Storyset</a:t>
            </a:r>
            <a:r>
              <a:rPr lang="en">
                <a:solidFill>
                  <a:schemeClr val="lt1"/>
                </a:solidFill>
              </a:rPr>
              <a:t> to find more. </a:t>
            </a:r>
            <a:endParaRPr>
              <a:solidFill>
                <a:schemeClr val="lt1"/>
              </a:solidFill>
            </a:endParaRPr>
          </a:p>
          <a:p>
            <a:pPr indent="-331469" lvl="1" marL="914400" rtl="0" algn="l">
              <a:spcBef>
                <a:spcPts val="0"/>
              </a:spcBef>
              <a:spcAft>
                <a:spcPts val="0"/>
              </a:spcAft>
              <a:buClr>
                <a:schemeClr val="lt1"/>
              </a:buClr>
              <a:buSzPts val="1620"/>
              <a:buChar char="○"/>
            </a:pPr>
            <a:r>
              <a:rPr lang="en">
                <a:solidFill>
                  <a:schemeClr val="lt1"/>
                </a:solidFill>
              </a:rPr>
              <a:t>More</a:t>
            </a:r>
            <a:r>
              <a:rPr lang="en">
                <a:solidFill>
                  <a:schemeClr val="hlink"/>
                </a:solidFill>
                <a:uFill>
                  <a:noFill/>
                </a:uFill>
                <a:hlinkClick action="ppaction://hlinksldjump" r:id="rId13"/>
              </a:rPr>
              <a:t> </a:t>
            </a:r>
            <a:r>
              <a:rPr b="1" lang="en">
                <a:solidFill>
                  <a:schemeClr val="hlink"/>
                </a:solidFill>
                <a:uFill>
                  <a:noFill/>
                </a:uFill>
                <a:hlinkClick action="ppaction://hlinksldjump" r:id="rId14"/>
              </a:rPr>
              <a:t>infographic resources</a:t>
            </a:r>
            <a:r>
              <a:rPr lang="en">
                <a:solidFill>
                  <a:schemeClr val="lt1"/>
                </a:solidFill>
              </a:rPr>
              <a:t>, whose size and color can be edited. </a:t>
            </a:r>
            <a:endParaRPr>
              <a:solidFill>
                <a:schemeClr val="lt1"/>
              </a:solidFill>
            </a:endParaRPr>
          </a:p>
          <a:p>
            <a:pPr indent="-331469" lvl="1" marL="914400" rtl="0" algn="l">
              <a:spcBef>
                <a:spcPts val="0"/>
              </a:spcBef>
              <a:spcAft>
                <a:spcPts val="0"/>
              </a:spcAft>
              <a:buClr>
                <a:schemeClr val="lt1"/>
              </a:buClr>
              <a:buSzPts val="1620"/>
              <a:buChar char="○"/>
            </a:pPr>
            <a:r>
              <a:rPr lang="en">
                <a:solidFill>
                  <a:schemeClr val="lt1"/>
                </a:solidFill>
              </a:rPr>
              <a:t>Sets of </a:t>
            </a:r>
            <a:r>
              <a:rPr b="1" lang="en">
                <a:solidFill>
                  <a:schemeClr val="hlink"/>
                </a:solidFill>
                <a:uFill>
                  <a:noFill/>
                </a:uFill>
                <a:hlinkClick action="ppaction://hlinksldjump" r:id="rId15"/>
              </a:rPr>
              <a:t>customizable icons</a:t>
            </a:r>
            <a:r>
              <a:rPr lang="en">
                <a:solidFill>
                  <a:schemeClr val="lt1"/>
                </a:solidFill>
              </a:rPr>
              <a:t> of the following themes: general, business, avatar, creative process, education, help &amp; support, medical, nature, performing arts, SEO &amp; marketing, and teamwork.</a:t>
            </a:r>
            <a:endParaRPr>
              <a:solidFill>
                <a:schemeClr val="lt1"/>
              </a:solidFill>
            </a:endParaRPr>
          </a:p>
          <a:p>
            <a:pPr indent="0" lvl="0" marL="0" rtl="0" algn="l">
              <a:spcBef>
                <a:spcPts val="1200"/>
              </a:spcBef>
              <a:spcAft>
                <a:spcPts val="0"/>
              </a:spcAft>
              <a:buNone/>
            </a:pPr>
            <a:r>
              <a:rPr lang="en">
                <a:solidFill>
                  <a:schemeClr val="lt1"/>
                </a:solidFill>
              </a:rPr>
              <a:t>You can delete this slide when you’re done editing the presentation.</a:t>
            </a:r>
            <a:endParaRPr>
              <a:solidFill>
                <a:schemeClr val="lt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122"/>
          <p:cNvSpPr/>
          <p:nvPr/>
        </p:nvSpPr>
        <p:spPr>
          <a:xfrm>
            <a:off x="1149263" y="4807825"/>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5" name="Google Shape;1695;p122"/>
          <p:cNvGrpSpPr/>
          <p:nvPr/>
        </p:nvGrpSpPr>
        <p:grpSpPr>
          <a:xfrm>
            <a:off x="1311263" y="4971517"/>
            <a:ext cx="323999" cy="320617"/>
            <a:chOff x="1379798" y="1723250"/>
            <a:chExt cx="397887" cy="397887"/>
          </a:xfrm>
        </p:grpSpPr>
        <p:sp>
          <p:nvSpPr>
            <p:cNvPr id="1696" name="Google Shape;1696;p12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2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2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2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0" name="Google Shape;1700;p122"/>
          <p:cNvSpPr/>
          <p:nvPr/>
        </p:nvSpPr>
        <p:spPr>
          <a:xfrm>
            <a:off x="2271038" y="4807825"/>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22"/>
          <p:cNvSpPr/>
          <p:nvPr/>
        </p:nvSpPr>
        <p:spPr>
          <a:xfrm>
            <a:off x="2433026" y="5000195"/>
            <a:ext cx="324022" cy="263260"/>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E28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22"/>
          <p:cNvSpPr/>
          <p:nvPr/>
        </p:nvSpPr>
        <p:spPr>
          <a:xfrm>
            <a:off x="3392813" y="4807825"/>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3" name="Google Shape;1703;p122"/>
          <p:cNvGrpSpPr/>
          <p:nvPr/>
        </p:nvGrpSpPr>
        <p:grpSpPr>
          <a:xfrm>
            <a:off x="3554804" y="4961479"/>
            <a:ext cx="324016" cy="320613"/>
            <a:chOff x="2408992" y="1722875"/>
            <a:chExt cx="397761" cy="397093"/>
          </a:xfrm>
        </p:grpSpPr>
        <p:sp>
          <p:nvSpPr>
            <p:cNvPr id="1704" name="Google Shape;1704;p12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2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6" name="Google Shape;1706;p122"/>
          <p:cNvSpPr txBox="1"/>
          <p:nvPr>
            <p:ph type="ctrTitle"/>
          </p:nvPr>
        </p:nvSpPr>
        <p:spPr>
          <a:xfrm flipH="1">
            <a:off x="1083026" y="880325"/>
            <a:ext cx="5908200" cy="163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707" name="Google Shape;1707;p122"/>
          <p:cNvSpPr txBox="1"/>
          <p:nvPr/>
        </p:nvSpPr>
        <p:spPr>
          <a:xfrm flipH="1">
            <a:off x="1083066" y="6566699"/>
            <a:ext cx="2877300" cy="434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lt1"/>
                </a:solidFill>
                <a:latin typeface="Raleway"/>
                <a:ea typeface="Raleway"/>
                <a:cs typeface="Raleway"/>
                <a:sym typeface="Raleway"/>
              </a:rPr>
              <a:t>Please keep this slide for attribution</a:t>
            </a:r>
            <a:endParaRPr sz="1200">
              <a:solidFill>
                <a:schemeClr val="lt1"/>
              </a:solidFill>
              <a:latin typeface="Raleway"/>
              <a:ea typeface="Raleway"/>
              <a:cs typeface="Raleway"/>
              <a:sym typeface="Raleway"/>
            </a:endParaRPr>
          </a:p>
        </p:txBody>
      </p:sp>
      <p:sp>
        <p:nvSpPr>
          <p:cNvPr id="1708" name="Google Shape;1708;p122"/>
          <p:cNvSpPr txBox="1"/>
          <p:nvPr>
            <p:ph idx="1" type="subTitle"/>
          </p:nvPr>
        </p:nvSpPr>
        <p:spPr>
          <a:xfrm flipH="1">
            <a:off x="1083066" y="2753675"/>
            <a:ext cx="5561400" cy="19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Do you have any questions?</a:t>
            </a:r>
            <a:endParaRPr/>
          </a:p>
          <a:p>
            <a:pPr indent="0" lvl="0" marL="0" rtl="0" algn="l">
              <a:spcBef>
                <a:spcPts val="0"/>
              </a:spcBef>
              <a:spcAft>
                <a:spcPts val="0"/>
              </a:spcAft>
              <a:buClr>
                <a:schemeClr val="lt1"/>
              </a:buClr>
              <a:buSzPts val="1100"/>
              <a:buFont typeface="Arial"/>
              <a:buNone/>
            </a:pPr>
            <a:r>
              <a:t/>
            </a:r>
            <a:endParaRPr/>
          </a:p>
          <a:p>
            <a:pPr indent="0" lvl="0" marL="0" rtl="0" algn="l">
              <a:spcBef>
                <a:spcPts val="0"/>
              </a:spcBef>
              <a:spcAft>
                <a:spcPts val="0"/>
              </a:spcAft>
              <a:buClr>
                <a:schemeClr val="lt1"/>
              </a:buClr>
              <a:buSzPts val="1100"/>
              <a:buFont typeface="Arial"/>
              <a:buNone/>
            </a:pPr>
            <a:r>
              <a:rPr lang="en"/>
              <a:t>youremail@freepik.com </a:t>
            </a:r>
            <a:endParaRPr/>
          </a:p>
          <a:p>
            <a:pPr indent="0" lvl="0" marL="0" rtl="0" algn="l">
              <a:spcBef>
                <a:spcPts val="0"/>
              </a:spcBef>
              <a:spcAft>
                <a:spcPts val="0"/>
              </a:spcAft>
              <a:buClr>
                <a:schemeClr val="lt1"/>
              </a:buClr>
              <a:buSzPts val="1100"/>
              <a:buFont typeface="Arial"/>
              <a:buNone/>
            </a:pPr>
            <a:r>
              <a:rPr lang="en"/>
              <a:t>+91  620 421 838 </a:t>
            </a:r>
            <a:endParaRPr/>
          </a:p>
          <a:p>
            <a:pPr indent="0" lvl="0" marL="0" rtl="0" algn="l">
              <a:spcBef>
                <a:spcPts val="0"/>
              </a:spcBef>
              <a:spcAft>
                <a:spcPts val="0"/>
              </a:spcAft>
              <a:buNone/>
            </a:pPr>
            <a:r>
              <a:rPr lang="en"/>
              <a:t>yourcompany.com </a:t>
            </a:r>
            <a:endParaRPr/>
          </a:p>
        </p:txBody>
      </p:sp>
      <p:grpSp>
        <p:nvGrpSpPr>
          <p:cNvPr id="1709" name="Google Shape;1709;p122"/>
          <p:cNvGrpSpPr/>
          <p:nvPr/>
        </p:nvGrpSpPr>
        <p:grpSpPr>
          <a:xfrm>
            <a:off x="-722199" y="1815502"/>
            <a:ext cx="7451197" cy="1473934"/>
            <a:chOff x="-722199" y="1108932"/>
            <a:chExt cx="7451197" cy="1473934"/>
          </a:xfrm>
        </p:grpSpPr>
        <p:cxnSp>
          <p:nvCxnSpPr>
            <p:cNvPr id="1710" name="Google Shape;1710;p122"/>
            <p:cNvCxnSpPr/>
            <p:nvPr/>
          </p:nvCxnSpPr>
          <p:spPr>
            <a:xfrm>
              <a:off x="114898" y="1845899"/>
              <a:ext cx="6614100" cy="0"/>
            </a:xfrm>
            <a:prstGeom prst="straightConnector1">
              <a:avLst/>
            </a:prstGeom>
            <a:noFill/>
            <a:ln cap="flat" cmpd="sng" w="19050">
              <a:solidFill>
                <a:schemeClr val="lt1"/>
              </a:solidFill>
              <a:prstDash val="solid"/>
              <a:round/>
              <a:headEnd len="med" w="med" type="none"/>
              <a:tailEnd len="med" w="med" type="diamond"/>
            </a:ln>
          </p:spPr>
        </p:cxnSp>
        <p:sp>
          <p:nvSpPr>
            <p:cNvPr id="1711" name="Google Shape;1711;p122"/>
            <p:cNvSpPr/>
            <p:nvPr/>
          </p:nvSpPr>
          <p:spPr>
            <a:xfrm flipH="1">
              <a:off x="-722199" y="1108932"/>
              <a:ext cx="1473934" cy="1473934"/>
            </a:xfrm>
            <a:custGeom>
              <a:rect b="b" l="l" r="r" t="t"/>
              <a:pathLst>
                <a:path extrusionOk="0" h="147874" w="147874">
                  <a:moveTo>
                    <a:pt x="74388" y="0"/>
                  </a:moveTo>
                  <a:cubicBezTo>
                    <a:pt x="74087" y="40842"/>
                    <a:pt x="40917" y="73862"/>
                    <a:pt x="0" y="74087"/>
                  </a:cubicBezTo>
                  <a:cubicBezTo>
                    <a:pt x="40767" y="74238"/>
                    <a:pt x="73937" y="107107"/>
                    <a:pt x="74388" y="147874"/>
                  </a:cubicBezTo>
                  <a:cubicBezTo>
                    <a:pt x="74914" y="107483"/>
                    <a:pt x="107483" y="74764"/>
                    <a:pt x="147873" y="74087"/>
                  </a:cubicBezTo>
                  <a:lnTo>
                    <a:pt x="147873" y="74012"/>
                  </a:lnTo>
                  <a:cubicBezTo>
                    <a:pt x="107332" y="73410"/>
                    <a:pt x="74764" y="40541"/>
                    <a:pt x="7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2" name="Google Shape;1712;p122"/>
          <p:cNvSpPr/>
          <p:nvPr/>
        </p:nvSpPr>
        <p:spPr>
          <a:xfrm>
            <a:off x="4514588" y="4807825"/>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3" name="Google Shape;1713;p122"/>
          <p:cNvGrpSpPr/>
          <p:nvPr/>
        </p:nvGrpSpPr>
        <p:grpSpPr>
          <a:xfrm>
            <a:off x="4678394" y="4971632"/>
            <a:ext cx="320387" cy="320387"/>
            <a:chOff x="1190625" y="238125"/>
            <a:chExt cx="5235075" cy="5235075"/>
          </a:xfrm>
        </p:grpSpPr>
        <p:sp>
          <p:nvSpPr>
            <p:cNvPr id="1714" name="Google Shape;1714;p12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2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6" name="Google Shape;1716;p122"/>
          <p:cNvSpPr/>
          <p:nvPr/>
        </p:nvSpPr>
        <p:spPr>
          <a:xfrm>
            <a:off x="5636363" y="4807825"/>
            <a:ext cx="648000" cy="6480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7" name="Google Shape;1717;p122"/>
          <p:cNvGrpSpPr/>
          <p:nvPr/>
        </p:nvGrpSpPr>
        <p:grpSpPr>
          <a:xfrm>
            <a:off x="5798968" y="4971616"/>
            <a:ext cx="322788" cy="320418"/>
            <a:chOff x="864491" y="1723250"/>
            <a:chExt cx="397866" cy="397887"/>
          </a:xfrm>
        </p:grpSpPr>
        <p:sp>
          <p:nvSpPr>
            <p:cNvPr id="1718" name="Google Shape;1718;p12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2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2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eometric Thesis Defense Program Brochure by Slidesgo">
  <a:themeElements>
    <a:clrScheme name="Simple Light">
      <a:dk1>
        <a:srgbClr val="0D1114"/>
      </a:dk1>
      <a:lt1>
        <a:srgbClr val="FFFFFF"/>
      </a:lt1>
      <a:dk2>
        <a:srgbClr val="ECD367"/>
      </a:dk2>
      <a:lt2>
        <a:srgbClr val="E2846B"/>
      </a:lt2>
      <a:accent1>
        <a:srgbClr val="396B97"/>
      </a:accent1>
      <a:accent2>
        <a:srgbClr val="65B57C"/>
      </a:accent2>
      <a:accent3>
        <a:srgbClr val="765FA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